
<file path=[Content_Types].xml><?xml version="1.0" encoding="utf-8"?>
<Types xmlns="http://schemas.openxmlformats.org/package/2006/content-types"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263" r:id="rId10"/>
    <p:sldId id="264" r:id="rId11"/>
    <p:sldId id="265" r:id="rId12"/>
    <p:sldId id="266" r:id="rId13"/>
    <p:sldId id="267" r:id="rId14"/>
    <p:sldId id="269" r:id="rId15"/>
    <p:sldId id="299" r:id="rId16"/>
    <p:sldId id="268" r:id="rId17"/>
    <p:sldId id="301" r:id="rId18"/>
    <p:sldId id="270" r:id="rId19"/>
    <p:sldId id="272" r:id="rId20"/>
    <p:sldId id="30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918" y="6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06:56.8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15660 6789 180 0,'0'-31'68'0,"0"15"-52"0,0-9 14 0,0 16 6 15,0-7-3-15,-4-3 1 16,1 1-4-16,-1-1-1 16,1 3-16-16,-1 0 10 0,1 4 6 15,-1-4 0-15,4 7 1 16,0 2-2-16,-3 1 0 0,3 3-4 16,0 0-1-16,0 19 10 15,0 15-8 1,-4 19 1-16,4 7-11 15,0 5-2-15,0 20-3 16,0 15-1-16,0 0-3 16,0-3 1-16,0 3-2 15,0 10 0-15,0-3-3 16,-3-17-2-16,-1-8 1 16,0-7-1-16,4-9 0 15,-3-4 0-15,3-12 0 16,0-3 0-16,0-13-27 15,3-9-11-15,1-12-28 16,3-10-8-16,0-6-120 16</inkml:trace>
  <inkml:trace contextRef="#ctx0" brushRef="#br0" timeOffset="960.861">15074 9602 228 0,'-14'-9'88'0,"7"5"-69"0,-4 1 17 16,8 3 5-16,-1-3-4 16,1 0 2-16,-1-3-8 15,4-4-4-15,7-2-15 16,4-4 8-16,7-3 3 0,6-3-3 16,12 4 1-16,2-1-8 15,12 0-3-15,13 0-1 16,11 16 1-16,0 6-1 15,-3 25 2-15,-7 7-2 16,-5 9 0-16,-9 9 1 16,-11 0 4-16,-15 10-2 15,-10 12 1-15,-14 10-5 0,-10-4-3 16,-11 1 0-16,-11-4-1 16,-17 7-2-16,-8 9-2 15,-3-6-2-15,11-13 1 16,6-6 1-16,12-9 0 15,6-7 0-15,14-9 0 16,15-16-3-16,21-3 2 16,21-12 3-16,13-13 1 15,9-3 1-15,13-7 0 16,7-6 0-16,0-2 0 16,-7-1-11-16,-10 3-5 15,-8 4-58-15,-6 2-24 16,3-2-104-1</inkml:trace>
  <inkml:trace contextRef="#ctx0" brushRef="#br0" timeOffset="1952.093">15201 12035 232 0,'0'-16'88'0,"0"10"-69"0,-3 3 22 16,-1 3 3-16,-3 0-2 16,0 3-1-16,-4-3-3 15,1 6 1-15,-1-2-21 0,4-4 3 16,7 0 2-16,4-4-3 0,6-11-2 16,8-4-6-16,10-6 0 15,11-7-3-15,21 1 2 16,11 3-2-16,3 9 0 15,-4 10-3-15,-6 2-1 16,-8 11 5-16,-14 8 4 16,-10 7 1-16,-11 15 1 15,-10 1-6-15,-8 2-2 16,-6-2-2-16,-8 3 1 16,-3-1-4-16,-3-2 0 15,-1-1-1-15,0 1-2 16,8-4-2-16,-1 0-1 15,8 1-1-15,6 2 3 16,8-2 0-16,6-4 1 16,5 0-3-16,9 3 2 0,8-2 1 15,7-1 2-15,7 0-1 16,-7-6-1-16,-4 6 1 16,-7-6-1-16,-10 3 0 15,-7-3 2-15,-8 6-1 16,-10-2 2-16,-7 5-2 15,-10 6-1-15,-12 7 3 16,-9 7 0-16,-58 46-1 16,36-50-4-1,-7-6 1-15,-3-7 1 16,3-3 0-16,10-6-18 16,11-6-8-16,11 0-39 15,14 3-18-15,14-9-120 16</inkml:trace>
  <inkml:trace contextRef="#ctx0" brushRef="#br0" timeOffset="2749.119">13822 14584 280 0,'0'-15'104'0,"-4"11"-81"0,1-2 14 0,3 6 1 0,0 0-9 16,-4 6 0-16,1-2-7 16,-1 5-2-16,1 10-11 15,-1 0 1-15,-3 6 1 0,0 9-2 16,0 13 0-16,0 6-1 15,0-2 0-15,0-4 0 16,3-3 2-16,4-7-5 16,0-2-3-16,4-7-1 15,3-3-1-15,3-6 0 16,5-4 0-16,2-5 0 16,4-1 2-16,8-6-3 15,-5 4 0-15,5-4 1 0,-5-3 2 16,1-3-32-16,0-4-14 15,-4 7-51-15,-4-9-22 16,-2 0-20 0</inkml:trace>
  <inkml:trace contextRef="#ctx0" brushRef="#br0" timeOffset="3064.922">14076 14531 320 0,'3'-13'121'0,"1"10"-95"0,3 3 16 16,-4 3 1-16,1 4-6 16,0 5 0-16,-1 7-14 15,1 9-4-15,-1 16-11 16,1 22 4-16,-1 12 1 0,1-2-6 15,-1 15-2-15,1 15-5 16,-1-2-1-16,4-10 3 16,-3-7 1-16,3 1-1 15,0-3-2-15,0-22-17 16,4-1-9-16,-4-5-30 16,3-16-15-16,1-23-99 15</inkml:trace>
  <inkml:trace contextRef="#ctx0" brushRef="#br0" timeOffset="3737.963">14877 15368 224 0,'-11'-19'85'0,"4"10"-66"0,0-1 8 0,3 10 0 15,1-3-3-15,-4 3 3 16,0 0-4-16,0 3-2 15,0 16-11-15,0 0 0 0,0 6 3 16,0 3-3-16,-1 10 0 16,1-3-6-16,0 2-3 15,4 4 0-15,3-3-1 16,0 2 0-16,3-8 0 16,4-10 0-16,8-10 0 15,2-12 6-15,8-6 4 16,3-10 3-16,0-3 3 15,-3-3-5-15,-4-3 1 16,-7-3-3-16,-7-6 0 16,-7-4-3-16,-7-6-1 15,-3 6-3-15,-4-2-2 16,-4 2 1-16,0 16-1 16,4 3 0-16,0 10 0 0,3 6-3 15,4 6 2-15,4 6-17 16,3 4-8-16,3 3-28 15,4 2-13-15,11-2-80 16</inkml:trace>
  <inkml:trace contextRef="#ctx0" brushRef="#br0" timeOffset="4115.787">15304 15679 308 0,'0'-19'115'0,"0"9"-89"0,0-2 12 0,-4 2 1 15,0 1-3-15,-3 0 0 16,-3-10-8-16,-1 6-3 16,-3-3-14-16,4-2 2 0,-1 2 1 15,4 0-7-15,7-2-2 0,3-4-3 16,4 0-2-16,8-7 1 16,9 1-1-16,8 0-3 15,10 0 2-15,8 3-10 16,3 3-5-16,-4 6-61 15,0 3-26 1,-3 4-60-16</inkml:trace>
  <inkml:trace contextRef="#ctx0" brushRef="#br0" timeOffset="4759.729">15924 14650 224 0,'-3'-28'85'0,"3"12"-66"0,-4-3 16 0,4 16 6 16,-3-3-9-16,3-3 1 15,0 9-3-15,0-4-1 16,0 8-16-16,3 5 5 0,1 10 3 16,3 9-7-16,0 22-1 15,4 22-3 1,-1 0-1-16,1 4-5 0,-1 11-3 16,1 20 0-16,-1-10-1 15,-2-6 2-15,2-9 1 16,1-7-1-16,-1-9-2 15,1-13-30-15,3-15-13 16,-3-10-33-16,-1-12-15 16,-3-13-42-1</inkml:trace>
  <inkml:trace contextRef="#ctx0" brushRef="#br0" timeOffset="5180.033">15956 14459 244 0,'-25'-6'90'0,"18"6"-70"0,4 9 15 15,-1 0 0-15,4 10-7 16,4 0 0-16,3 6 0 16,4 0 0-16,6 10-15 15,4 2 10-15,8 4 4 0,-1 0-8 16,4 0-3-16,-1-13-5 15,1-6 0-15,-4-10-4 0,0-12-2 16,1-12 2-16,-1-7 2 16,-3-6-6-16,-1-3-2 15,-3-1 1-15,1 1 1 16,2 6 3-16,-10 7 3 16,1 5 0-16,-5 10 0 15,-3 10-5-15,0 15-1 16,-3 31 1-16,-1 10 0 15,1 3-2-15,3 0-2 16,0 9-2-16,0 7 1 16,4 0 1-16,-1-13 0 15,1-3-29-15,3-13-13 16,0-3-27-16,-3-9-12 16,-1-15-82-1</inkml:trace>
  <inkml:trace contextRef="#ctx0" brushRef="#br0" timeOffset="5705.101">16732 15161 244 0,'-3'-9'90'0,"-1"6"-70"0,1 3 10 0,3 0-1 16,0 0-11-16,-4 6 0 15,-3 3-7-15,0 4 1 16,0 6-7-16,3 9 1 0,1 6 1 15,-1 4-1-15,4-4-1 16,4 4 3-16,3-7 3 16,4 1-4-16,3-10 1 15,0-10-3-15,3 4 2 16,5-13 5-16,-1-3 2 16,0-9-1-16,-3-7 2 15,-4-12-2-15,-4-13 2 0,-6-3-4 16,-4 3-1-1,-7 1-4-15,-4-1 1 0,-3 10-6 16,0 2-1 0,0 7 0-16,0 7 2 15,3 2-1-15,1 7-1 0,2 6-2 16,1 9-1-16,7 1-27 16,4 2-10-16,3 7-42 15,7 3-17-15,11 3-41 16</inkml:trace>
  <inkml:trace contextRef="#ctx0" brushRef="#br0" timeOffset="5990.948">17141 15484 304 0,'-10'-9'115'0,"3"-4"-89"0,0-9 16 0,3 3 2 15,-3-6-11-15,0-12-2 16,0-1-9-16,-3-6-3 16,2 0-11-16,5 4 1 0,3-1 2 15,3 3-2-15,1 4 0 16,3 2-8-16,4 7-2 16,3 6 0-16,3 7 0 15,1 2-8-15,3 10-4 0,4 7-33 16,3 2-13-16,0 1-44 15,4 2-20-15,-4 1 2 16</inkml:trace>
  <inkml:trace contextRef="#ctx0" brushRef="#br0" timeOffset="6337.124">17452 15271 220 0,'11'22'82'0,"-4"-19"-64"0,7-6 20 15,-7 0 3-15,3-7-10 0,1-2-3 16,-1-4-5-16,1-3-3 16,0-3-10-16,-4 0 5 0,-4 0 2 15,-3 0 2 1,-3 4 1-16,-4-1-7 0,-4 9 0 16,-3 1-6-16,0 9-2 15,-4 9-2-15,-3 10 0 16,0 9-2-16,0 13 2 15,0 6-2 1,6 0 2-16,12-3-2 0,6-3-1 16,15-7 3-16,10-2 2 15,8-13-2-15,6-7-2 16,4-2 0-16,7-7 1 16,3-3-17-16,-6-3-4 15,-1-4-130-15,-14-8-84 16,-7-4 95-16</inkml:trace>
  <inkml:trace contextRef="#ctx0" brushRef="#br0" timeOffset="12776.497">19025 6937 204 0,'-3'0'77'0,"6"3"-60"0,-3-6 10 0,0 3 4 15,4-3-4-15,3-4 4 16,0 1-2-16,0-6 2 15,4-1-17-15,3 0 3 0,0 1 1 16,3-4-4-16,8 7 2 16,3-10 0-16,8 6-1 15,2-2-5-15,5 2-2 16,-1 1-2-16,0 5 1 16,-3 4 0-16,-3 10 3 15,-5 5 6-15,-6 7 2 16,-7 6 2-16,-11 13 2 0,-7 18-8 15,-7 13-3-15,-7 3-4 16,-8 0-2-16,-2-3-3 16,-5 3 1-16,-2 1-2 15,-1 2-1-15,0-6 1 16,4-3 1-16,3-10-1 16,4-9 2-16,3-6-4 15,4-10-2-15,7-3-1 16,4-6 3-16,6-6 2 15,11-7 4-15,11-5 4 16,10-4 2-16,8-4 1 16,-1-2 2-16,4 0-1 15,-4 3 0-15,4 0-5 0,-4 3-3 16,1 0-2-16,-4 0-3 16,-4 0 1-16,-3 0-1 15,-8 3 0-15,-3 0 2 16,-3-3-1-16,-4 3 2 15,-3 0-7-15,-4 0 1 16,-4 4-37-16,-3-1-13 16,-3 0-37-16,-1 0-16 15,4 4-73 1</inkml:trace>
  <inkml:trace contextRef="#ctx0" brushRef="#br0" timeOffset="13196.016">20115 7489 324 0,'0'-10'121'0,"0"10"-95"0,0 0 22 0,0 3 3 15,0 7-15-15,-3 9-1 16,-1 9-16-16,-3 9-4 15,0 4-9-15,-3 9-4 0,-1-9 1 16,4-10-4-16,-4 16 0 16,4-9-1-16,0 6-2 15,4 0 0-15,-1 0 0 0,1-16-35 16,3 6-16 0,0-8-45-16,3-4-17 15,1-4-13 1</inkml:trace>
  <inkml:trace contextRef="#ctx0" brushRef="#br0" timeOffset="13752.375">21033 6990 280 0,'7'-19'107'0,"-7"16"-83"0,7-6 8 0,-7 2-2 16,3 7-5-16,1-3 2 16,-1 0-2-16,-3 3 2 15,0 0-15-15,-3 6 11 0,-4 13 4 16,0 6-6-16,-4 10 1 0,-3 9-9 15,-4 3 0-15,-3 3-6 16,0 0-2-16,-4-3-5 16,1 0 0-16,-1 0 0 15,0 0 0-15,1 3 0 16,-1 1 0-16,0-4 0 16,0-7 2-16,4-2-3 15,4-4-2-15,3-5-3 16,-1-7-1-16,5-10-23 15,3-2-8-15,3-1-26 16,4-9-13-16,4-9-79 16</inkml:trace>
  <inkml:trace contextRef="#ctx0" brushRef="#br0" timeOffset="14051.416">20750 6996 320 0,'0'-9'121'0,"4"3"-95"0,7-4 18 0,-8 10 0 16,4 0-2-16,4 10 2 16,3 5-11-16,0 14-5 15,4 14-16-15,-4 4-3 0,0 13 1 16,0-4-6-16,0 10-2 0,0 3-1 15,0 0-1-15,0-3-3 16,0-3 2-16,1-10-1 16,-1-6 0-16,-4-6-36 15,1-7-14-15,-1-5-40 16,1-4-15-16,7-6-42 16</inkml:trace>
  <inkml:trace contextRef="#ctx0" brushRef="#br0" timeOffset="14400.341">21428 7442 316 0,'0'-7'121'0,"0"7"-95"0,3 7 20 0,-3 2 1 16,0 4-14-16,0 15-2 16,-3 9-12-16,-1 10-1 15,-3 4-11-15,-3-1-4 0,6-3 0 16,-3 3-4-16,3 0-2 15,1-6-5-15,-1 9 0 16,4-6-40-16,0-3-18 16,0-6-81-16,4-7-53 15,-1-9 87-15</inkml:trace>
  <inkml:trace contextRef="#ctx0" brushRef="#br0" timeOffset="15074.486">21960 6827 224 0,'4'-9'85'0,"-4"9"-66"0,0 0 14 15,0 0 2-15,0 0-1 16,0 0 2-16,-4 9-4 16,1-3-2-16,-1 7-17 15,1 6 5-15,-4 6 3 0,0 6-7 16,0 10-3-16,0 3-4 0,3 3-2 16,4-3-1-1,0 0 0-15,4-7-2 16,3-2-2-16,3-7 1 0,4-6 1 15,8-3 1-15,2-7 1 16,4-2-2 0,4-1 1-16,-4-3-4 0,1 1 0 15,-1-4 1-15,-3-3 2 16,-1 0-17-16,-3-3-4 16,-3-1-35-16,-4-2-13 15,0 0-84 1</inkml:trace>
  <inkml:trace contextRef="#ctx0" brushRef="#br0" timeOffset="15417.86">22370 6843 284 0,'3'-25'107'0,"-3"21"-83"0,4-2 19 16,-4 6 6-16,0 3-5 16,3 4 1-16,1 2-9 15,-4 10-3-15,0 9-18 16,-4 7-5-16,1 15 1 0,-1 16-5 16,1 6-1-16,-4 0-5 15,3 6 0-15,1 10 2 16,-1 3 1-16,0-6-4 0,1-7 1 15,-1-9 0-15,4-6 0 16,-3-10-5-16,3-6-1 16,3-9-22-16,1-10-8 15,3-9-26-15,0-7-9 16,4-6-88 0</inkml:trace>
  <inkml:trace contextRef="#ctx0" brushRef="#br0" timeOffset="15778.243">22927 7250 340 0,'7'-19'126'0,"-3"16"-98"0,-1-3 12 15,-3 6 0-15,4 0-11 16,-4 9 0-16,0 7-7 16,-4 3-4-16,-3 6-10 15,-3 3-7-15,-5 7-2 0,-2 6 1 16,-1 9 0-16,-3 3 0 16,0 0 0-16,0-6 0 15,-1 4 0-15,1-11 0 0,4-5 2 16,3-7-3-16,-1-3-2 15,5-6-27-15,-1-3-12 16,4-4-15-16,4-6-4 16,3-6-80-1,3-3-43-15,1-6 86 16</inkml:trace>
  <inkml:trace contextRef="#ctx0" brushRef="#br0" timeOffset="16048.11">22747 7178 316 0,'-14'-6'121'0,"14"9"-95"0,0 13 11 0,0-7 0 0,4 4-6 16,3 2 4-16,3 7-6 16,1 3-1-16,-1 7-15 15,1 9-1-15,-4 9-1 0,4 9-4 16,-1 4-2-16,1-3-2 15,-1-4-3-15,1-6 1 16,3-6 1-16,0-6-6 16,0-7 1-16,0-6-34 15,0-6-13-15,1-7-48 16,6-2-17-16,3-7-28 16</inkml:trace>
  <inkml:trace contextRef="#ctx0" brushRef="#br0" timeOffset="16367.252">23280 7454 352 0,'3'-3'132'0,"1"6"-103"0,3 7 23 0,-4 5 2 16,-3 7-14-16,0 13-3 0,0 9-21 15,0 3-8-15,-3 0-5 16,-1 0-3-16,1 0 3 16,-1 0-2-16,4-3 2 15,0 6-9-15,4-3-1 0,-1-10-40 16,1-2-19-16,3-7-43 15,4-9-17-15,3-7-8 16</inkml:trace>
  <inkml:trace contextRef="#ctx0" brushRef="#br0" timeOffset="17056.272">24282 7156 208 0,'10'-15'79'0,"-6"8"-61"0,3-5 15 0,-7 5 3 16,3 4-5-16,1-3 2 15,-1 3-2-15,1-3 1 16,-4 6-17 0,0 9 6-16,-4 0 3 0,-3 17 1 0,0 2 0 15,-7 6-12-15,-3 4-5 16,-8 6-3-16,-3 0-1 16,-8 3-2-16,1 9-2 15,0 1 1-15,3-1-1 16,4-6 0-16,7-9 0 15,0 0 0-15,3-7 0 16,4-2-3-16,3-4 0 16,1-6-18-16,3-7-7 15,0-2-14-15,-1-7-6 16,8-6-14-16,0-6-4 16,11-3-52-1</inkml:trace>
  <inkml:trace contextRef="#ctx0" brushRef="#br0" timeOffset="17326.106">24017 7144 252 0,'0'-38'96'0,"4"38"-75"0,-1-3 14 16,-3 3 1-16,4 3 1 16,3 6 2-16,3 10 1 15,1 3 0-15,3 10-22 16,0 2 1-16,0 4 1 0,4 6-9 0,0 9-1 15,3 10-6-15,0 6-3 16,0-7 0-16,0-5 1 16,0-1-3-16,-3-9 0 15,0-6-10 1,-4-10-3-16,-4-6-31 0,1-9-12 16,0-6-44-16,-1-7-18 15,4-13-3 1</inkml:trace>
  <inkml:trace contextRef="#ctx0" brushRef="#br0" timeOffset="17775.166">24469 6539 244 0,'-4'-13'93'0,"1"10"-72"0,-1 0 14 15,4 3 0-15,0 0-9 16,0 0-1-16,0-3-1 16,4-1 0-16,6 1-13 15,4 0-2-15,7 0 1 0,4 3 0 16,3 3 4-16,4 7-1 15,-4 2 2-15,-3 7 1 16,-4 0-1-16,-3 9 1 0,-8 6 3 16,-6 1-2-16,-4-1 1 15,-7-2-7-15,-4-1-2 16,1-3-5-16,-1-3-3 16,4-3 0-16,0-3-1 15,7 3-3-15,4-6 2 16,3-4-1-16,3-2 0 15,1-1 2-15,3-3 2 16,0 1-3-16,0-1-2 16,0 0-51-16,4-3-24 15,3 4-106 1</inkml:trace>
  <inkml:trace contextRef="#ctx0" brushRef="#br0" timeOffset="18202.603">24867 7454 296 0,'0'-16'112'0,"0"13"-87"0,0 3 20 0,0 0 4 16,0 7-12-16,0 5-1 15,0 7-12-15,0 19-4 16,-3 5-12-16,-1 1-5 0,1 10 0 16,-1-4 0-16,1-3 1 15,-1 0-5-15,1-3 1 16,3 0-18-16,0 0-8 16,0-4-35-16,3-15-16 15,4 0-76-15</inkml:trace>
  <inkml:trace contextRef="#ctx0" brushRef="#br0" timeOffset="18751.237">25428 7018 228 0,'-10'-12'88'0,"10"5"-69"0,0-5 15 0,0 6 3 15,3 3-6-15,4-7-1 16,7-6-5-16,4 7-2 15,7-4-12-15,-1 1 9 0,8 3 6 16,0 2-3-16,-4 7-1 16,0 7-1-16,-3 5-1 15,-7 10-9-15,-4 6-2 16,-7 19-1-16,-7 7 0 16,-7-1 2-16,-4 0 4 15,-6 0-6-15,-5-2 0 16,-2-4-2-16,-1 0-1 15,-3 3-6-15,3-3-1 0,0 6 1 16,4-6 0-16,7-6 1 16,4-6 0-16,10-7-3 15,10-6 2-15,11-7 1 16,11-5 0-16,7-10 2 16,0-7 1-16,-1-2-4 15,-2 0 1-15,-5 2-5 16,-2 1 1-16,-5 0-44 15,1 0-21-15,-4 2-33 16,4 1-11-16,3 0-26 16</inkml:trace>
  <inkml:trace contextRef="#ctx0" brushRef="#br0" timeOffset="19095.916">26310 7291 292 0,'11'-12'110'0,"-11"12"-86"0,0 0 18 0,0 0 3 16,-4 3-9-16,1 3 2 15,-4 3-9-15,0 4-3 0,-4 3-14 16,0 2-3-16,-3 1 1 0,0 3-6 15,-3 3 0-15,-5 3 0 16,1 7 0 0,-3 3-2-16,-1 5-2 0,4-2-2 15,0-3-1-15,3-7-1 16,4-3 3-16,3-6-11 16,8-6-2-16,3-3-35 15,3-7-15-15,1-3-47 16,3-3-17-16,0-9 11 15</inkml:trace>
  <inkml:trace contextRef="#ctx0" brushRef="#br0" timeOffset="19367.358">26109 7203 304 0,'-10'-3'115'0,"6"13"-89"0,4 2 14 0,0-3 3 15,4 1-4-15,-1 9 1 16,4 0-8-16,0 2-5 16,4 5-15-16,-4 5-1 0,3 7 0 15,1 2-6-15,0 7-3 16,3 0-1-16,0 0 1 16,0-6-1-16,0 3-1 15,-3-9-10-15,3-7-6 16,-4-9-28-16,4-1-11 15,0-2-29-15,1-7-9 0,2-9-44 16</inkml:trace>
  <inkml:trace contextRef="#ctx0" brushRef="#br0" timeOffset="19672.953">26529 7338 324 0,'7'0'123'0,"-4"0"-95"0,5 0 20 0,-5 0 5 16,4 10-11-16,0-1 0 16,0 7-18-16,4 2-6 15,-4 7-11-15,3 7-5 0,1 2 1 16,0 7-2-16,-1-3-1 15,1-4 1-15,3-2-1 16,0-7-5-16,-3-3-1 16,-1-4-39-16,1-2-18 15,-1-7-69-15,4-2-30 16,1-10 36 0</inkml:trace>
  <inkml:trace contextRef="#ctx0" brushRef="#br0" timeOffset="19935.169">26878 7373 356 0,'-17'3'134'0,"9"3"-104"0,1 3 14 16,0-2 0-16,0 2-10 16,0 7 3-16,-3 9-10 15,-1 9-2-15,-7 20-14 16,1 2 0-16,-4 7 0 0,-4-1-4 15,0 4-2-15,1 10-2 16,2 5-3-16,5-9-2 16,3-9-1-16,3-10-27 0,4-9-10 15,0-6-22-15,3-7-6 16,1-9-28-16,3-3-11 16,0 0-23-1</inkml:trace>
  <inkml:trace contextRef="#ctx0" brushRef="#br0" timeOffset="21772.11">19622 9690 220 0,'7'-13'82'0,"-7"7"-64"0,7-4 13 0,-7 7 1 16,0-3-4-16,3 0 1 16,-3 3 1-16,0 0 1 15,0-1-16-15,0 4 2 0,-3 10 3 16,-1 2-2-16,-3 1-1 0,0 15-1 15,-4 0 0 1,1 10-6-16,-4 12-2 16,-4 10-2-16,0 2-1 15,-3-2-6-15,0-4 1 16,0-2-2-16,0-4 0 0,0-6 2 16,3 0 2-16,4-10-1 15,3-6-1-15,1-3-2 16,3-6 1-16,3-6-4 15,1-4 1-15,3-2-29 16,0-7-13-16,0-4-23 16,0 1-9-16,7-3-55 15</inkml:trace>
  <inkml:trace contextRef="#ctx0" brushRef="#br0" timeOffset="22112.722">19364 9715 252 0,'4'-16'96'0,"-1"7"-75"0,4-1 12 0,-3 7 0 15,-1-3-3-15,1 6 4 16,3 0-5-16,3 9-1 15,1 10-15-15,3 6 1 0,0 10 0 16,4 12-3-16,-4 19-1 16,4 3-6-16,-1 0-3 0,-3-7 0 15,4-2-1 1,0-4 0-16,-1-9 2 0,1-3-1 16,3-9-1-16,-3-7-2 15,-4-6-1-15,0-6-14 16,-4-7-4-16,1-6-42 15,-4-3-17-15,0-3-62 16</inkml:trace>
  <inkml:trace contextRef="#ctx0" brushRef="#br0" timeOffset="22608.068">19752 9273 268 0,'0'-3'101'0,"0"3"-78"0,4-4 9 0,-1 1 0 16,4 0-7-16,7-3 3 15,7-4-5-15,4 1 0 16,3 0-12-16,1-1 0 0,-1 4 2 16,0 3 2-16,-3 9 3 15,-4 4-1-15,-3 5 1 16,-4 7 0-16,-7 3 0 16,-4 0-3-16,-3 7 1 0,-3 5-9 15,-4 1-2-15,-4 6-3 16,-3-3-2-16,0-7 1 15,0 4-1-15,3-4 0 16,1-6 0-16,2-3-3 16,5-6 2-16,6 0-1 15,5 0 0-15,2-7 2 16,4-2 0-16,4-4 0 16,3-3 2-16,0 0-1 15,0-3-1-15,1 0-28 16,2 0-14-16,1 0-29 15,0 0-13-15,3 0-79 16</inkml:trace>
  <inkml:trace contextRef="#ctx0" brushRef="#br0" timeOffset="23013.232">20465 9972 260 0,'-4'0'96'0,"4"0"-75"0,0 3 8 0,0-3-1 16</inkml:trace>
  <inkml:trace contextRef="#ctx0" brushRef="#br0" timeOffset="23197.45">20468 9975 495 0,'11'0'44'15,"-1"0"-22"-15,4-3-2 0,4 0 0 16,7 0-7-16,7-4 0 15,6-2-5-15,5 6 0 16,-1-3-5-16,-3 6-2 16,-4 6 0-16,-7-3-1 15,-3 6-3-15,-4-2 0 16,-3 2-29-16,-1-3-14 16,1 1-34-16,-4-1-14 15,0-3-38 1</inkml:trace>
  <inkml:trace contextRef="#ctx0" brushRef="#br0" timeOffset="23629.273">20722 9749 236 0,'-7'-9'88'0,"7"9"-69"0,-3-6 15 0,3 6 1 16,0-4 2-16,0 1 4 15,3 3-5-15,1 3 1 16,-1 4-21-16,1 2 2 0,-1 7 2 16,-3 6-7-16,-3 9-2 0,-1 10-6 15,1 9-4-15,-1 3-3 16,1 1 1-16,3-10 1 16,3 3 2-16,1-10-3 15,3-5 0 1,0 2 1-16,0-9 0 0,3-6-9 15,-3-3-2-15,1-4-38 16,-1-2-18-16,0-4-86 16</inkml:trace>
  <inkml:trace contextRef="#ctx0" brushRef="#br0" timeOffset="24230.746">21195 9671 216 0,'-4'-13'82'0,"4"7"-64"0,4-16 24 0,-4 13 8 16,3-7-15-16,1-3-3 0,3-3-12 16,4-6-2-16,6 6-11 15,4-3 22-15,4 0 10 0,3 0-13 16,4 6-7-16,-4 7-5 15,1 5-2-15,2 7 0 16,-6 19 2-16,-7 16 15 16,-4 8 6-16,-4 4-14 15,-6 10-7-15,-4-4-8 16,-7 1-5-16,0 2 0 16,-4 4 1-16,-3-1-1 15,0-2-1-15,3-4 1 16,1-3 1-16,3-9-1 0,3 3-1 15,8-10 1-15,3 1-1 16,7-13 2 0,7-4 3-16,14-8 2 0,18-7 1 15,7-3-4-15,0-3-1 16,-7 0-1-16,-4 0-2 16,-6 3-6-16,-8 0-4 15,-7 0-36-15,-3 3-15 16,-4-3-22-16,-3 3-6 15,3-3-78 1</inkml:trace>
  <inkml:trace contextRef="#ctx0" brushRef="#br0" timeOffset="26031.685">19830 12389 220 0,'7'-25'82'0,"-4"13"-64"0,4-4 13 0,-7 16 3 16,4-6-3-16,-1 0 2 0,1 2-1 15,-4 4 2 1,0 10-18-16,-7 12 0 0,-4 6 0 16,4-9-8-16,-10 28-2 0,2-13-4 15,-9 10-2-15,3 0 1 16,-8 19-1-16,8-7 2 16,-4 13 1-1,4-15-4-15,0 5 1 0,4-12-2 16,-1 0 0-16,4-6 2 15,0-10 2-15,3 1-3 16,0-10 0-16,4-4-26 16,0-5-11-16,4-1-36 15,-1-8-14-15,1-1-32 16</inkml:trace>
  <inkml:trace contextRef="#ctx0" brushRef="#br0" timeOffset="26363.851">19495 12493 236 0,'3'-32'90'0,"-3"32"-70"0,7-43 13 0,-7 30-1 0,4-3 0 15,-1 4 4 1,1 2-3-16,3 7 0 15,0 16-18-15,3 15 0 0,1 16-1 16,3 3-3-16,0 0 1 16,4 9-3-16,-1 10 2 0,5 6-8 15,-5-15-2-15,-3-7-1 16,11 3 0-16,-4-9 0 16,4 0 2-16,-4-6-1 15,0-7-1-15,-3 0-4 16,0-9-2-16,-4-3-46 15,-4-9-18-15,-3-4-87 16</inkml:trace>
  <inkml:trace contextRef="#ctx0" brushRef="#br0" timeOffset="26812.658">19978 11903 252 0,'3'-18'96'0,"1"8"-75"0,3 1 10 0,-4 2-2 15,5 4-6-15,2-6 0 16,4 0 3-16,4-1 1 15,7 1-14-15,3 6 1 0,4 6 0 16,-1 9 1-16,-3 7 1 16,-6 16-2-16,-5 2 1 15,-6 1-2-15,-8-4 2 0,-10 7-6 16,-7 0-3-16,-3 0-3 16,-5-1 0-16,1 4-4 15,-3 0 0-15,6 3 1 16,7-3 0-16,4-9 0 15,7 2 0-15,7-9-3 16,7-12 2-16,18-10 1 16,7-9 0-16,7-9 0 15,0-1 2-15,-4 1-10 16,-3 2-2-16,-7 7-66 16,-4 6-26-16,4 3-57 15</inkml:trace>
  <inkml:trace contextRef="#ctx0" brushRef="#br0" timeOffset="27104.595">20454 12741 316 0,'0'6'121'0,"7"-3"-95"0,11-3 9 0,-8 0-4 0,4-3-6 15,8 0 0-15,2 0-12 16,-6-1-5-16,24 1-5 16,18 0-5-16,0 0 1 0,0-3-28 15,-7-1-13-15,0-2-36 16,7 3-15-16,4-4-31 15</inkml:trace>
  <inkml:trace contextRef="#ctx0" brushRef="#br0" timeOffset="27805.446">21378 12186 244 0,'-31'-10'90'0,"20"7"-70"0,0 3 10 0,8 0 2 15,-1 0-7-15,4-3 3 16,4-3-1-16,6-4 3 0,5-5-16 16,6 5 7-16,0-9 6 15,7 10-2-15,0 0 3 16,1 5-5-16,2 4 0 0,-2 7-3 16,-5 2-1-16,-6 4-6 15,-8-1 0-15,-6 7-8 16,-8 6-1-16,-3 0 0 15,-3 0 2-15,-1 3-5 16,1 1-1-16,-1-1-2 16,1 0 0-16,2-3 4 15,5 0 1-15,-1-3-6 16,4 10 0-16,4-11-1 16,7 1 2-16,3 0 1 15,7-3 3-15,3 6-1 0,8-6-1 16,0 0 1-1,3 3-1-15,1 0-3 16,-5-3 2-16,-2 9 1 0,-5-3 2 16,-3 3-1-16,-3-3 2 15,-7 3-2-15,-4 4-1 16,-7-4 1-16,-7 0 1 16,-8 0 1-16,-9 1 3 15,-8-4-5-15,-7-3-1 16,-3 0 0-16,0-4 2 15,3-8-3-15,3-1-2 16,5 1 2-16,3-4 0 16,6-3-10-16,8-3-3 15,7-9-28-15,4 6-13 16,6-13-18-16,8 3-4 0,6-9-82 16</inkml:trace>
  <inkml:trace contextRef="#ctx0" brushRef="#br0" timeOffset="28120.212">22437 12330 332 0,'0'-16'123'0,"0"16"-95"0,0 0 9 0,0 0 0 15,-7 6-10-15,-4 7 1 16,0 9-6-16,-3 3-2 16,-3 16-11-16,-4 3-3 0,-4-4-2 15,0-2-2-15,-3 6 1 16,0-3-2-16,3-1-1 16,0 4-2-16,4 0 1 15,0 0 1-15,7-3 2 16,3-7-30-16,4-2-13 15,0-10-30-15,4-4-13 16</inkml:trace>
  <inkml:trace contextRef="#ctx0" brushRef="#br0" timeOffset="28359.015">22105 12261 288 0,'-7'-10'110'0,"11"10"-86"0,6 4 18 16,-6 2 3-16,6 3-13 16,1 10-1-16,3 12-9 15,0 16-4-15,0 4-10 16,0 5-1-16,4-6 0 0,3 7-3 0,0-1-3 16,4 7 0-1,3-7-1-15,0 4-9 0,1-10-4 16,2-6-35-16,-2-10-16 15,-1-5-93 1</inkml:trace>
  <inkml:trace contextRef="#ctx0" brushRef="#br0" timeOffset="28887.322">23248 12160 260 0,'-3'-21'99'0,"3"11"-77"0,0 1 15 0,0 9 3 15,0 0-11-15,0 0 0 16,3 0-3-16,1 9 1 16,-1 10-15-16,1 6 0 0,-1 10-1 15,1 18-6-15,-1 13-1 16,4 3-2-16,0 3-2 16,0-6 1-16,4 6-1 15,0-3 0-15,-4-16 2 16,-4-9-6-16,4 6 1 15,-3-9-34-15,-1-7-13 16,1-5-43-16,-4-11-19 16,0-2-4-1</inkml:trace>
  <inkml:trace contextRef="#ctx0" brushRef="#br0" timeOffset="29110.816">23036 12581 296 0,'-3'-3'110'0,"10"3"-86"0,11 0 11 16,-8-4 1-16,11 1-11 16,15-3 0-16,2-7-5 15,5 1-1-15,-1 2-10 16,0 4-5-16,4 3-1 0,4 6-4 16,-1 3 0-16,4 4-4 0,-4-1 1 15,-3 1-36 1,-3-1-13-16,-8-3-50 0,0-2-20 15,-7-8 14 1</inkml:trace>
  <inkml:trace contextRef="#ctx0" brushRef="#br0" timeOffset="29442.299">23883 12076 320 0,'0'-3'121'0,"-3"6"-95"0,-1 3 7 0,0 0-5 16,1 7-7-16,-1 3 2 16,1 6-7-16,-4 3 1 15,3 0-10-15,4 0 0 0,0 3 3 0,0-6-2 16,7 6 3-16,0-3-6 15,8-3-3 1,2-3-1-16,4-6 1 0,8 2-3 16,-1-5 0-16,-7-7 1 15,7-3 0-15,0 0-33 16,-3 0-15-16,-4-10-40 16,0 1-17-16,-3 0-28 15</inkml:trace>
  <inkml:trace contextRef="#ctx0" brushRef="#br0" timeOffset="29727.094">24232 12066 276 0,'-10'0'104'0,"6"4"-81"0,4 2 14 0,0-3-1 15,0 3 1-15,0 4 2 16,0 2-4-16,0 1-1 15,-3 12-19-15,-1 6 0 0,1 13-1 16,-4 19-3-16,0 12 1 16,-4 0-5-16,0-3-2 15,1 10-2-15,3-1 0 16,3 4-2-16,4-13-1 16,4-9 1-16,3-10-1 0,3-12-22 15,1-7-8 1,0-8-42-16,-1-8-19 0,1-5-69 15</inkml:trace>
  <inkml:trace contextRef="#ctx0" brushRef="#br0" timeOffset="33027.285">19223 14989 196 0,'10'-25'74'0,"-10"25"-58"0,11-19 9 0,-11 19 2 16,4-6-5-16,-1-1 1 16,1 1-1-16,-1 0 1 15,1 3-13-15,-4-1 5 0,0 14 3 16,0-1-8-16,-7 4-3 15,3 6-2-15,-6-1 1 16,2 1-5-16,-2 3-1 16,3-3 0-16,-4 3 2 15,4-6-1-15,0 2 2 16,0 1-4-16,0 0-2 16,0-3 4-16,3-4 1 15,4 1-3-15,4-7-1 16,-1 0 1-16,8-6 2 15,0 0-2-15,10 0 0 16,14 0 1-16,0 0 0 16,1 4 0-16,-1 2 0 15,0 0 0-15,0 10 0 0,-3 3 0 16,-7-1 0-16,-4-2 2 16,11 12 1-16,-7-6 10 15,6 3 6-15,-2 0-8 16,-1 0-1-16,-7-6 5 15,-3 6 4-15,-4-9 0 16,-7 0-2-16,0 3-7 16,-14-4-2-16,0 1-2 15,-11 0-1-15,4-4-3 16,-11 1 1-16,4-4-2 16,-11 0-1-16,4-2-4 15,-14-7 0-15,6 6 4 16,-6-6 2-16,7 0-3 0,0-6 1 15,3 6-11-15,7-7-5 16,4 4-21-16,10-6-9 16,1 3-11-16,10-10-2 15,0 3-74 1</inkml:trace>
  <inkml:trace contextRef="#ctx0" brushRef="#br0" timeOffset="33317.784">19385 14854 272 0,'-7'-16'104'0,"11"7"-81"0,6-7 1 16,-3 10-5-16,4 0-2 15,6-1 2-15,5 1-6 16,2 0-3-16,5-1-5 16,6 1-2-16,7 0 1 0,8 0-2 15,-1-1-2-15,4 4-8 16,-4 3-3-16,-3 0-45 16,-4 7-20-16,4 5-45 15</inkml:trace>
  <inkml:trace contextRef="#ctx0" brushRef="#br0" timeOffset="33673.425">20239 14992 236 0,'3'0'90'0,"-3"0"-70"0,0 0 13 0,0 0-1 0,0 0-2 15,0 0 2-15,0 12-9 16,-3 1-3-16,-4 3-12 16,-4 6 1-16,-3 3 2 0,-4 19-4 15,4-4 1-15,0-5-3 16,-7 15 0-16,0 13-6 15,0-7 1-15,0 1 0 16,6-17 2-16,1-11-1 16,0 5-1-16,4-9-6 15,-1 0-4-15,4-3-34 16,4-6-16-16,-1-4-79 16</inkml:trace>
  <inkml:trace contextRef="#ctx0" brushRef="#br0" timeOffset="33960.176">19964 15089 260 0,'-4'-9'96'0,"4"5"-75"0,4 1 8 0,-4 3-3 15,3 3-3-15,1 1 1 16,3 2 0-16,0 6 2 15,0 4-14-15,4 9 0 0,-1 13-1 16,4 9-4-16,0 3 1 16,0 0-5-16,4-6 0 0,3-3-3 15,0 0-1 1,4-7 1-16,3-6 2 0,-3-3-14 16,0-6-7-16,-4-6-30 15,-3-4-13-15,3-3-76 16</inkml:trace>
  <inkml:trace contextRef="#ctx0" brushRef="#br0" timeOffset="34559.501">20352 14559 244 0,'-4'-6'93'0,"8"3"-72"0,-1-4 7 0,-3 4 0 15,4 0-4-15,-1-3 3 16,4 0-2-16,0-4 0 16,4-2-14-16,3-4-2 0,4 0 1 15,3-2 0-15,4 8 2 16,-1 1-2-16,1 6-1 15,3 3 1-15,-3 9 4 16,-7 4 5-16,-4 2 5 16,-7 4-6-16,-7 3 0 15,-7 3-11-15,-4 0-2 16,-3 0-1-16,0-3 0 0,-4 6-2 16,4-6-2-16,0 3-2 15,3-6 1-15,4 0 1 16,7 0 0-16,0 0-3 15,7-1 0-15,1-2 2 16,6 0 2-16,3-4-2 16,4 7-2-16,4-3 2 15,3 0 2-15,1-1 0 16,-5 1-1-16,1-4 1 16,-7 1-1-16,-4 0 2 15,-7-1 1-15,-4 1 1 16,-10 2 0-16,-7-2-2 15,-7 6-2-15,-4-4 1 16,1 1 1-16,-1 0-1 0,4-1-1 16,3-2-8-16,4-1-5 15,3-2-37-15,8-4-15 16,3-3-49-16,14-3-17 16,7 7 3-1</inkml:trace>
  <inkml:trace contextRef="#ctx0" brushRef="#br0" timeOffset="34798.485">20690 15390 280 0,'-31'31'107'0,"27"-21"-83"0,8-7-1 16,3-3-5-16,7-9-5 15,7-1 5-15,7-6-8 16,8-5-1-16,2 2-5 16,1 6-1-16,0-3 1 0,-4 4-7 15,4-1 0-15,0 1-37 16,3-1-15-16,4 1-74 16</inkml:trace>
  <inkml:trace contextRef="#ctx0" brushRef="#br0" timeOffset="35295.757">21340 14587 288 0,'3'-18'110'0,"1"14"-86"0,6-8 13 0,-6 9 2 15,3 0-10-15,3-1-2 0,4 4-9 16,8 7-1-16,-5 2-10 16,1 16-2-16,-4-3 1 0,0 19 3 15,-3 6 2-15,-4 13 6 16,-4-4 1-16,-3-3-9 15,-3 4-3-15,-8-4-4 16,-3 3 1-16,0 4-2 16,-4 3-1-16,1-1 1 15,-1-8 1-15,7-7-3 16,4-6-2-16,7-7-1 16,4-6 3-16,7-3 0 15,6-6 1-15,1-6 2 16,3-4 1-16,4-3-1 15,6-2-2-15,5-4 1 0,-1 0 1 16,0 0-19-16,-3 0-8 16,-4 0-29-16,0-4-13 15,-3-2-56 1,3 3-63-16,-6-13 62 16</inkml:trace>
  <inkml:trace contextRef="#ctx0" brushRef="#br0" timeOffset="35594.795">22105 15067 272 0,'11'-16'101'0,"-8"10"-78"0,1 3 15 0,-4 3 4 0,0 0-5 16,0 0 2-16,-7 6-10 15,0 4-5-15,-4 5-14 16,0 1-4-16,-3 12 0 0,0 10-3 16,0 6 0-16,4 0-1 15,-1 6 1-15,0-6-2 16,4-7 2-16,0-2-4 16,4-4-2-16,-1-6-7 15,4-6-4-15,0-3-39 16,0-4-17-16,0-5-83 15</inkml:trace>
  <inkml:trace contextRef="#ctx0" brushRef="#br0" timeOffset="35837.157">21943 15039 264 0,'-14'-31'101'0,"14"31"-78"0,0-4 17 0,0 4 3 16,3 4-3-16,1-1 3 15,-1 6-15-15,4 4-7 16,0 5-12-16,4 7-4 0,0 7 1 16,3 12-3-16,3 9 0 15,8 3-1-15,3-2 1 16,4-4-4-16,0-6 0 0,-1-3-26 16,1-16-9-16,0 0-22 15,-4-13-6 1,0-5-76-1</inkml:trace>
  <inkml:trace contextRef="#ctx0" brushRef="#br0" timeOffset="37100.603">21336 14594 176 0,'0'-7'66'0,"0"7"-52"0,0-3 6 0,0 3-3 16,0 0-4-16,0-6 2 15,0 6-2-15,0-3 0 16,4-3-7-16,-1 6 5 0,-3-4 4 16,0-2 4-16,0 6 1 15,4-3 0-15,-4 3 0 16,0 0 2-16,0 0 3 15,0 0-4-15,0 0-1 0,0 0-7 16,-7 3-3-16,-1 7-5 16,1 5-2-16,-3-2 1 15,-1 12 0-15,1 0-2 16,3 0 1-16,0 3-4 16,3-6-2-16,4 6-16 15,0-9-5-15,0-3-129 16,0 3-60-1,0-4 106-15</inkml:trace>
  <inkml:trace contextRef="#ctx0" brushRef="#br0" timeOffset="44602.018">22363 14424 212 0,'-4'-3'82'0,"4"3"-64"0,-11 0 11 0,11 0 2 16,-7 3-13-16,0-3-2 15,0 0-1-15,4 0 1 16,-1 0-9-16,1 0 5 0,-1 0 1 15,1 0 5-15,-1-3 1 16,1 0-2-16,-1 0 2 16,1 0-1-16,3-4-2 15,0 4-4-15,0-6 0 16,3-7-1-16,4 1 3 16,0-1-3-16,7-3-1 15,0 0-4-15,4 7 1 16,0-1-2-16,-1 4 0 15,1-1-3-15,0 4 1 16,-1 0-4-16,1 3 0 16,0 6 5-16,-4 3 5 15,-4 7 1-15,-6 2 2 0,-1-2-4 16,-6 15-3-16,-1-9-2 16,-3 15-3-16,0-9 1 15,-3 4 1-15,2-1-1 16,-2 3-1-16,-1-6-2 15,1 4 1-15,3-7 1 16,0 3 0-16,0-7 0 16,0 4 0-16,-1-6 0 15,5 0 0-15,3-1 0 16,3-5 0-16,-3-7 6 16,8 3 6-16,-1-6-2 0,7-6 2 15,-4 6-1-15,11 0 1 16,-3-3-9-16,7-3-1 15,-4 6 0-15,7-4 3 16,-7-2-2-16,4 3-2 16,-4 0 0-16,-3 0 1 15,-4 0-1-15,-3 6 2 16,-1 0-4-16,-6 3 0 16,-1 4-15-16,-3-4-6 15,0-3-29-15,0-3-12 16,0 6-16-16,0-6-6 15,0 0-72 1</inkml:trace>
  <inkml:trace contextRef="#ctx0" brushRef="#br0" timeOffset="45430.229">22835 15117 232 0,'4'-9'88'0,"-4"9"-69"0,-4-10 19 0,4 10 4 16,-3 0-7-16,-1 0 0 16,1 0-9-16,3 0-2 15,0 10-13-15,0-4 4 0,0 10 5 16,0-4-2-16,0 26-1 16,0-13-7-16,-4 28-4 15,1-12-3-15,-1 9-3 16,1-9 1-16,-4 9 1 15,3-15-3-15,1 12 0 16,-1-10 1-16,4-5 2 16,0-4-3-16,0-3-2 15,0-6-16-15,4-13-5 0,-1 0-26 16,4-9-8-16,0 3-90 16</inkml:trace>
  <inkml:trace contextRef="#ctx0" brushRef="#br0" timeOffset="46238.444">23305 14622 220 0,'-11'-3'85'0,"4"3"-66"0,-4 0 16 0,4 0 6 16,0 0-9-16,0 0 1 16,0 0-5-16,0 0-3 0,3 0-13 15,4-3 1-15,4-7 3 16,7 7 1-16,3-6 1 0,3-1-3 16,5 1 1-16,-1-1 0 15,3 4 2-15,1 3-1 16,0 3 1-16,-4 3 0 15,-3 7-2-15,-8 5-2 16,-3-2-1-16,-7 9-5 16,-3 3 0-16,-4 0-5 15,0 6 0-15,0-3-1 16,-1-6-2-16,5-3 1 16,-1 0-1-16,1-3 0 15,-1-1 0-15,1 4 0 16,3-3 0-16,0-4-3 0,3 4 2 15,1-3 1 1,3 2 2-16,0-2-3 0,7 3-2 16,0-4 4-16,7 7 1 15,-3-7 0-15,7 10-2 16,-8-6 1-16,5 6-1 16,-5-3 0-16,-6 6 2 15,-1-3-3-15,-10 9 0 16,0-6 5-16,-10 10 2 15,3-10-2-15,-14 9-1 16,6-9 1-16,-9 1 0 16,3-5-5-16,-8-2 1 15,8 0 0-15,-7 0 0 0,7-7 0 16,0 1 0-16,3-4-3 16,4 4 0-16,3-7-27 15,8-3-12-15,3-3-17 16,7-6-3-16,-4 3-22 15,15-13-7-15,-4 7-50 16</inkml:trace>
  <inkml:trace contextRef="#ctx0" brushRef="#br0" timeOffset="46584.064">24148 14866 292 0,'14'-37'110'0,"-7"21"-86"0,3-3 13 0,-6 16 0 15,-1 0-3-15,1 3 2 16,-4 6 0-16,-4 7 0 16,-3-1-19-16,4 4 3 0,-11 12 3 15,3-6-8-15,-10 13-3 16,3-10-5-16,-6 19 0 15,3-13-4-15,-8 19-2 16,8-12 0-16,0 15-1 16,3-12 0-16,1 0 0 15,3-1-3-15,-1-5 0 16,5-7-27-16,3-6-10 0,3-3-22 16,1-7-6-16,-1 1-50 15,8-10-21-15,-1 0 24 16</inkml:trace>
  <inkml:trace contextRef="#ctx0" brushRef="#br0" timeOffset="46838.165">23932 14863 296 0,'-17'-25'110'0,"13"16"-86"0,4-1 13 15,0 10 0-15,0 0-5 0,0 0 3 16,4 10-2-16,-1-1 0 15,1 10-18-15,-1-6 0 0,4 15 1 16,4-3-8-16,0 12-4 16,-1-5-1-16,8 21 0 15,-4-9-1-15,11 16-2 16,-4-10 1-16,7 0-1 16,-3-9-20-1,3-7-7-15,-7-9-32 0,4-6-15 16,-4-3-89-1</inkml:trace>
  <inkml:trace contextRef="#ctx0" brushRef="#br0" timeOffset="47261.362">24613 14760 300 0,'-3'-19'112'0,"3"10"-87"0,0-1 13 0,0 10-1 15,0 0-5-15,0 0 3 16,0 0-2-16,3 6 0 16,1 7-18-16,-1 12-2 15,1 3 0-15,-4-3-7 0,3 13-1 16,1 0-3-16,3 12-2 16,0-3 1-16,0 19 1 15,0-16-1-15,4 13-1 16,-1-13-6-16,1-6-1 15,-4-7-30-15,0-9-11 16,0-2-24-16,-3-14-7 16,-1-2-66-1</inkml:trace>
  <inkml:trace contextRef="#ctx0" brushRef="#br0" timeOffset="47514.523">24440 15042 276 0,'-17'6'104'0,"13"-3"-81"0,4 7 16 16,0-7 1-16,4 3-5 16,3 0 2-16,3-2-3 15,1-4 1-15,14 0-19 16,-8 0 6-16,22 0 2 0,-7-4-10 16,10 1-3-16,-6 0-7 15,9 0-3-15,-6 3 0 16,14 0-1-16,-11 0-25 15,11-3-10-15,-10 3-26 16,-1-3-10-16,-7 0-90 16,1-10-42-16,-8 4 105 15</inkml:trace>
  <inkml:trace contextRef="#ctx0" brushRef="#br0" timeOffset="48008.503">25114 14534 276 0,'-31'-6'104'0,"20"9"-81"0,-3 3 20 0,7-3 3 0,0 4-4 15,3-4-1-15,1 3-5 16,3-3-2-16,3 7-19 15,8-10 6-15,6 6 6 0,8-3-2 16,7-3 0-16,3 0-7 16,-3 0-1-16,-4 0-4 15,18 0 2-15,-11 0-6 16,15 0-3-16,-12 0-3 16,5 0 0-16,-8 6-2 15,0 4 2-15,-6-1-2 16,-8 10-1-16,-4-3 3 15,-6 21 0-15,0-2-1 0,-11 18 1 16,0-9-2-16,-15 12-1 16,5-12 1-16,-11 22-1 15,3-13 0-15,-3 19 0 16,3-9 0-16,1-3 0 16,2-10-3-16,5-3 2 15,-1-9-1-15,8-7 0 16,-1-6-14-16,4-3-6 15,0-6-38-15,0-7-16 16,0-3-48-16,7-6-20 16,0 7-7-1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16:50.03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9-11-03T16:17:33.289"/>
    </inkml:context>
  </inkml:definitions>
  <inkml:trace contextRef="#ctx0" brushRef="#br0">20500 2315 160 0,'11'-22'63'0,"-11"22"-49"0,0-12 14 0,0 12 4 15,-4-4-9-15,4 4-1 16,-4-9-9-16,1 9 0 16,-4-9-8-16,3 2 1 0,-3 1 1 15,0 0 1-15,-7 0 2 16,4-1-5-16,-12 4-1 16,5-6 2-16,-15 9 1 15,7-7-3-15,-17 7-1 16,7 0-1-16,-8 7 1 15,8-4-2-15,-7 3 2 0,3 4-2 16,-7-7-1 0,7 3 1-16,-14 3 1 15,7 1-1-15,-10 5 2 0,10-5 0 16,-10 5 3-16,10-2-3 16,-11 6 0-16,12-3-1 15,-22 5 1-15,-18 8-2 16,4-4 2-16,14-3-2 15,0 0 2-15,7 0-2 16,14-7 2-16,7 1-2 16,-21 0-1-16,-18 12 3 15,8-3 0-15,3 6 5 0,10 1 5 16,8 5-9-16,3-2-2 16,0-1-2-16,0 7 0 15,1-10 2-15,-5 7 1 16,-3 0-4-16,0-1 1 15,0-2 2-15,8 6 1 16,2 2 1-16,8-2 0 16,3 3 2-16,4 3 3 15,7-3-6-15,3 0-2 16,1 0 1-16,2 0 3 16,5 0 0-16,-1 3 0 15,1 0-1-15,-1-3 2 16,1 9 1-16,2 0 3 15,1 0-5-15,4-6-3 16,3 7 1-16,0-10 0 0,3 6-4 16,4-3 1-16,1 0 2 15,2 6 3-15,4-3 0 16,4-3 0-16,7 4 1 16,6-11 3-16,8-2-2 15,7-4 1-15,7 1-3 16,0-10 2-16,0 3-4 15,0-3-2-15,3-6 2 16,11-3 0-16,7-4 3 16,4 1 1-16,-4-7-3 15,0 4-3-15,4-10 0 16,-1 6 1-16,4-6-1 16,0 0 2-16,-6 0-2 0,-1 0-1 15,-4-6 1-15,22 2 1 16,3-5-1-16,-7-3 2 15,-6-1-2-15,-12-6 2 16,-6 0 0-16,-4-6 3 16,3-9 6-16,4-4 2 15,4-12-7-15,-1 6-2 16,-6-3-3-16,-4 0-2 16,-4 0 1-16,4-3-1 15,7-16 2-15,4-12 1 16,3-4-1-16,-4 4-2 0,-10 6-2 15,-3-7 1 1,-4-2 1-16,-4-17 0 16,0 14 0-16,-20 37 2 0,-5 6-1 15,8-12-1 1,10-60 1-16,-24 44 1 0,-4 12-1 16,-14-12 2-16,0 13-2 15,-21-10-1 1,-21-47 1-16,13 54-1 0,5 12 0 15,-29-13 0-15,10 13-3 16,-38 6 2-16,-46-25-1 16,43 44 0-16,13 1 0 15,-31 11 0-15,21 7-25 16,3 3-11-16,-17 9-30 16,31 4-10-16,26 3-95 15</inkml:trace>
  <inkml:trace contextRef="#ctx0" brushRef="#br0" timeOffset="4129.734">4022 2538 184 0,'0'-13'68'0,"-4"10"-52"0,-6-3 6 0,6 3 1 15,-3 3-1-15,-4-7 2 16,-3 4-7-16,-3-3-2 16,-5 0-9-16,5 2 0 0,-8-5 4 15,-3 0-4-15,0-1-1 16,-4 7 0-16,4-3-1 16,-15 3 0-16,-10 3 2 15,1 0-1-15,-8 0 0 16,7 3 1-16,-7-3 1 15,7 9-3-15,-7 1-3 16,0-10 0-16,-11 9 1 16,4 0-1-16,0-5-1 15,7 2 1-15,0 3-1 16,7 1 0-16,-10 2 0 16,3 1-3-16,-7-4 2 0,7 7 1 15,-4-7 2-15,11 7-3 16,-6-7 0-16,-5 1 1 15,-10 2 0-15,0 4 0 16,-7 6 2-16,10 6-1 16,8 0-1-16,-1 1-2 15,8 2 1-15,-1 3 1 16,1 1 2-16,3-7-3 16,-7 4 0-16,11 5 1 15,-4-9 2-15,7 7-3 16,7-1 0-16,-3 4-1 15,3 0 0-15,7 9 2 16,-3 0 0-16,3 0-3 0,4 0 2 16,7-3 7-16,-4-4 4 15,0-2-5-15,8 0-1 16,3-4-2-16,-4 4-2 16,11 3 3-16,0-1 0 15,0 7-1-15,3 0-2 16,4-6 1-16,4 3 1 15,3-6 5-15,0-4 4 16,10-6-4-16,-2 7 1 16,2-10-3-16,1 0 0 15,7-3-3-15,-4 6 1 16,-4-3 0-16,5 0 3 0,2 0-3 16,8-3 0-1,0 7 1-15,3 5 2 16,7-6 1-16,8-3 3 15,-8 0-5-15,7-3-3 0,-6 0 3 16,3-3 1-16,7 0 0 16,3 0 1-16,15 0-4 15,-4-1-2-15,7-2 0 16,-11 0 1-16,8-1-1 16,10-2 2-16,4 0 7 15,20 2 3-15,-2 1-6 16,-12-7-2-16,1 1-3 15,14-7-2-15,-4 3 1 0,-3-3 1 16,-7-6-1 0,3-3 2-16,7 3-2 0,-3-4-1 15,-4-2 3-15,-14 6 0 16,11-7-1-16,10-2 1 16,-3-1-4-1,-11 1 0-15,-6-4 1 0,6 0 0 16,-4-2 0-16,5-1 2 15,-5-6 1-15,-13 6 1 16,-8-6-2-16,-6 6 1 16,-1-9-2-16,1 3-1 15,3 3 1-15,-7 0-1 16,7 3 0-16,-11 0 2 16,4 4-3-16,-11 5 0 0,-3-2 1 15,0-4 0-15,0 3 0 16,-8-2 2-16,8-4-1 15,7 3 2-15,-7-3-2 16,7 1-1-16,3-1 1 16,-10 0-1-16,3-3 0 15,-3 0 0-15,-7 0 0 16,0 3 0-16,-1-9 0 16,1 0 0-16,-7-3 0 15,3-10 0-15,0 3 2 16,0 1 1-16,1-1-4 15,-5-3-1-15,1 0 3 16,0-3 1-16,-1-12 0 16,-2 0-2-16,-5-7 1 0,-3 3-1 15,-3 7 2-15,-8 6 1 16,-3 0-4-16,-10 3-1 16,-8-3 1-16,-3-3 2 15,-14-3-2-15,3-1 0 16,0 1 3-16,4 3 1 15,-7 6-4-15,3 3 1 16,-3-3 0-16,-1 7 0 16,-16 2 0-16,-5 7 2 15,-17-7-3-15,7 4 0 16,-7 0 1-16,0 9 0 16,-7 0 0-16,-15 6 2 15,5 7-3-15,17-1 0 16,-4 4-1-16,4 6 0 15,-7 6 2-15,0-3 0 0,10 4-3 16,1-1 2-16,20 0-1 16,4-3-2-16,15 1-19 15,9-4-8-15,22 0-44 16,7-4 4 0,11 1 0-16,10 0-68 15</inkml:trace>
  <inkml:trace contextRef="#ctx0" brushRef="#br0" timeOffset="5855.573">639 7542 176 0,'7'-3'66'0,"-4"3"-52"0,8 0 6 16,-8 0-1-16,8 3-5 16,-1 0 2-16,5 0 0 0,6 0 2 15,3 0-10-15,5 4 4 16,-1-4 2-16,0-3 4 0,11-3 1 16,10 0-4-1,4-4-1-15,11 1-2 0,-4 0 0 16,10-1-4-16,-3-2 0 15,14-3-1-15,15 2 1 16,-8 1-7-16,4 6 0 16,6-7 1-16,15 1 3 15,-3 3 0-15,-8-1 0 16,0 1-1-16,15 0 0 16,-1 3-2-16,-7-1 1 15,8-2-2-15,10 3 2 16,3 0 0-16,-3 0 1 15,11-4-2-15,3 4-2 0,-3 0-2 16,10-3 1-16,3 3 1 16,-9 0 2-16,2 0 10 15,11-1 7-15,1 1-10 16,-5-3-2 0,15 0-7-16,-4-4-1 0,15 1 1 15,6-4 0-15,36-2 2 16,3-4 1-16,-21 0-1 15,14 0-2-15,-13-3-2 16,6 0 1-16,-4-3-1 16,-6-3 0-16,6 0 2 15,-13 3 2-15,14-3-1 16,-1 6-1-16,-3-4 1 0,0 8 1 16,-14-1 1-16,14 0 1 15,-10 7-2-15,-8-4-2 16,11 6 3-16,-21 4 0 15,11-3 1-15,3-1 0 16,-7 1 0-16,14-4 2 16,-7 4-1-16,7-4 0 15,0-5-1-15,-7 8 2 16,14-9 1-16,-18 10 1 16,8 0-4-16,3-4-3 15,-18 7-3-15,18 0 1 16,-18-4 1-16,1 4 2 15,10 0-1-15,-14-4 2 16,14 1-2-16,-4-4-1 0,-14 4 1 16,18-4 1-16,-14-2-1 15,-7 5-1-15,10-5-2 16,-13 5 1-16,-8-6 1 16,14 1 2-16,-13 5-1 15,-5-2 2-15,19 2-4 16,-8 1 0-16,7 0 1 15,18-1 2-15,-18 1-1 16,22 2 2-16,-15 4-4 16,-3-3 0-16,14 3 1 15,-17 6 0-15,-5-6-3 16,1 3 2-16,-18 6 1 16,-14-3 2-16,-3-3-1 15,-8 0 2-15,-13 0-2 16,-19 0 2-16,-20 0-2 0,-15 0-1 15,-13 0 1-15,-8-3 1 16,-10 0-14-16,-8 0-7 16,-2 0-41-16,-5 3-16 15,-6 0-69 1,-8 9-52-16,-6 1 80 16</inkml:trace>
  <inkml:trace contextRef="#ctx0" brushRef="#br0" timeOffset="6952.261">6202 5620 256 0,'-7'0'96'0,"3"3"-75"0,4 0 12 0,0-3 0 0,0 0-9 16,0 6 0-16,0 1-2 15,0-1 1-15,7 0-13 16,0 0 8-16,7-2 4 0,8 5 0 15,13-3-1-15,4-3-5 16,10-3 0-16,8-3-3 16,3-3 0-16,14-3-7 15,10-1-2-15,4 4-2 0,-6 3-2 16,-8 0 1 0,-11-4-1-16,-3 1 0 15,-7 0 0-15,-4 0 0 0,-3-1 2 16,-14 1 1-16,-4 0 1 15,-7 3-31-15,-6-1-14 16,-5 1-34-16,-3 0-14 16,-3 6-64-1</inkml:trace>
  <inkml:trace contextRef="#ctx0" brushRef="#br0" timeOffset="7657.3">8100 5102 200 0,'28'-50'77'0,"-17"32"-60"0,6-8 10 15,-10 14 4-15,4-4-10 16,-1-3-2-16,1-3-3 16,0-3 0-16,-1 7-8 15,-3-1 4-15,0 3 3 0,-3 4-1 16,-4 2 2-16,0 1-3 16,-7 2 2-16,-4 7-6 15,-6 7-3-15,-5 2-1 16,-6 7 1-16,-4 6-3 0,-10 6 0 15,-11 13 1-15,-14 12 0 16,-3 19 0-16,3 7 0 16,3 5-2-16,4 7 1 15,0 13-2-15,11 2-1 16,10-5 1-16,11-11 1 16,10-5 1-16,11 0 3 15,11-4-1-15,3-12 0 16,10-3-3-16,1-9 1 15,7-17 4-15,3 1 6 16,11-13-1-16,6-9 3 16,12-9 1-16,3-14-1 15,-4-8-5-15,1-10-2 16,-15-13-2-16,0-8-1 16,-3 5-1-16,-14-3 2 0,-7-6-3 15,-11 6 0-15,-11-3-1 16,-10 4-2-16,-11 8-6 15,-17 10-1-15,-18 13 3 16,-4 9 2-16,1 9-1 16,3 7 2-16,7 3-1 15,11 9-2-15,6 0 3 16,15 7 0-16,11-1-4 16,10-6 1-16,10 1-25 15,15-7-10-15,14-10-31 16,10-6-13-16,1-2-66 15</inkml:trace>
  <inkml:trace contextRef="#ctx0" brushRef="#br0" timeOffset="8546.132">8435 6191 252 0,'3'-10'93'0,"-6"7"-72"0,-1-3 9 16,1 3 2-16,-1-4-5 16,1-2 2-16,-4-4-3 15,0 1 1-15,0-4-15 0,0 0 4 16,0-6 4-16,-1 4-5 15,5-4 0-15,3-3-3 0,0-4 0 16,3-2-4-16,5-7-3 16,-1-5 0-16,3-11-1 15,4 7 0 1,0 3 2-16,1 0-3 0,2 7-2 16,1 5 0-16,-1 4 1 15,1 6 1-15,-4 3 1 16,0 4 0-16,0 12 0 15,-3 3 0-15,0 9 2 16,-4 10-3-16,0 9-2 16,-4 7 0-16,4 2 1 15,0 1-1-15,0-4-1 16,0-2 1-16,0-4-1 16,1-6 2-16,-1-3 3 0,-4-4-2 15,1-2 0-15,-1-4 1 16,1-2 0-16,-1-4 2 15,1-3 1-15,3-7-1 16,3-2-1-16,5-13-3 16,2-6-2-16,4-4-2 15,4-2 1-15,3 3 3 16,-7 9 1-16,1 3-1 16,-5 9-2-16,1 14-2 15,-8 5 1-15,1 19 3 16,-4 0 1-16,-3 4 1 15,-1 2 2-15,1-2-5 16,-1-1-1-16,1-3 0 0,-1 0 0 16,1-2 0-16,-1-5 0 15,1 5-3 1,-1-8 2-16,-3-2-10 0,0-3-5 16,0-4-32-16,0-3-11 15,0-6-5-15,-3-3-1 16,-1-6-15-16,1-4-6 15,-1-2-31 1</inkml:trace>
  <inkml:trace contextRef="#ctx0" brushRef="#br0" timeOffset="9037.879">9038 4783 260 0,'7'-19'96'0,"-7"9"-75"0,4 4 6 15,-4 3-2-15,0 0-5 16,0 0 0-16,0 0-2 16,3 0 1-16,1-1-10 15,3 1 3-15,7 0 4 0,7-3 3 16,14 0 3-16,8 2-3 15,6 1-2-15,-3 6-1 16,-4 4 0-16,-6 5-6 0,-8 7-4 16,-7 6 3-16,-10 6 4 15,-15 4-7 1,-10-1-1-16,-11 4 3 0,-10 6 3 16,-4 0-2-16,4 3 0 15,3 0-1-15,4-3 0 16,7-3-7-16,7-4 0 15,7-5 1-15,10-4 3 16,8-6 0-16,13-3 2 16,12-4-4-16,6-5 0 15,0-4 1-15,1-3 0 16,3-3-2-16,-1-3 1 16,5-3-20-16,-1-4-6 15,4-5-37-15,0-4-16 16,-4 0-64-16,-6 6-26 0,3-5 37 15</inkml:trace>
  <inkml:trace contextRef="#ctx0" brushRef="#br0" timeOffset="9777.04">25181 2469 260 0,'25'-32'96'0,"-21"23"-75"0,-1-4 8 0,-3 10-1 16,0-3-6-16,0 0 1 16,-7 6-1-16,-11 0-2 15,-10 12-10-15,-25 7-4 0,-17 19 0 16,-11-1 3-16,-36 23 2 15,-17 31-3-15,-25 12 0 16,-17 10-5-16,-18 25 0 16,-7-3-1-16,0-7-2 15,-4 14 1-15,22-4 1 16,6-16-1-16,4-6-1 0,22 0-19 16,17-3-10-1,7-10-27-15,14-9-10 16,18-6-66-1</inkml:trace>
  <inkml:trace contextRef="#ctx0" brushRef="#br0" timeOffset="10916.112">10425 5438 212 0,'7'-9'79'0,"-7"9"-61"0,3 0 15 0,-3 0 1 15,0 0-8-15,0 0-3 16,0 0-7-16,0 0 0 16,0 0-9-16,0 6 2 0,4-3 2 15,3 6 5-15,3-9 4 16,12 7-4-16,13-7 1 15,18 0-1-15,10-7-1 16,4 7-5-16,4-3-2 16,3-3-4-16,3 6-3 15,1-3-3-15,-7-3 1 16,-11 6 1-16,-11-4 2 16,-7 4-1-16,-13 0-1 15,-12 0-35-15,-6 4-14 16,-11-4-21-16,-11 6-10 15,-6 3-42-15</inkml:trace>
  <inkml:trace contextRef="#ctx0" brushRef="#br0" timeOffset="11277.53">10890 5015 264 0,'11'-19'101'0,"-11"16"-78"0,3-4 2 0,-3 7-5 16,0 0-5-16,0 7 1 16,0 2-2-16,0 4 1 15,0 15-8-15,0 13 2 0,-3 12 4 16,-1 7-5-16,-3 5 0 15,0 1-2-15,0 6-1 16,0 16-3-16,4-6-2 16,-1-7 1-16,4-6 1 15,4-10-1-15,-1-8-1 16,1-7 1-16,3-10-1 16,0-6-36-16,3-9-13 15,1-10-35-15,-1-2-14 16,5-7-8-1</inkml:trace>
  <inkml:trace contextRef="#ctx0" brushRef="#br0" timeOffset="11816.643">11324 4783 224 0,'0'-13'85'0,"0"7"-66"0,7 6 12 0,-3 0 1 15,3 6-2-15,0-3 2 16,3 7-6-16,1 5-2 16,3 1-13-16,4 0 2 0,6 3 3 15,12-10 5-15,10 3 2 16,10 1-4-16,4-7 1 15,0 4-7-15,0-10 0 16,0 6-6-16,3-6-2 16,-3 0-2-16,-3 0 0 15,-8 0-2-15,-10 3-1 16,-7 3 5-16,-11 4 1 16,-7 5 2-16,-10 4 2 15,-11 9-3-15,-11 16-2 16,-7 19 2-16,-7 3 2 15,1 6-4-15,-1 0-3 0,0 7-4 16,0 2 1-16,1 1 1 16,-1-7 2-1,4-6-1-15,0-10 2 16,3-5-4-16,4-10 0 0,0-4 1 16,3-5 0-16,4-7 2 15,3-6 1-15,8-6-28 16,3-7-10-16,7-3-27 15,3-6-9-15,4-3-24 16,4 0-10-16,0 0-18 16</inkml:trace>
  <inkml:trace contextRef="#ctx0" brushRef="#br0" timeOffset="12641.472">12280 5949 200 0,'4'0'77'0,"-8"0"-60"0,4 0 24 0,0 0 6 16,0 0-4-16,0-3 1 0,-3-3-4 16,-1-4-1-16,1 1-21 15,-1 3 3-15,1-4 0 0,-4-2 0 16,3-4-1-16,4-3-8 16,0-6-5-16,4-6-2 15,3-7 1-15,3-6-1 16,4-6 0-16,4 9-1 15,0-6 0-15,3 0-2 16,0 10-2-16,0-1 1 16,4-3-1-16,-1 10 0 15,1 3 0-15,0 3-3 16,0 3 2-16,-4 12 1 16,0 1 2-16,0 15 5 15,-7 3 4-15,-3 7-4 16,-4 3-2-16,0 3 2 0,0 3 2 15,0-6-6-15,4 6-2 16,-1-3 1-16,1-3 3 16,3-1 0-16,-4-2 0 15,1-3-1-15,0-4 2 16,-1-6-3-16,1 3 0 16,3-6 1-16,0-6 2 15,0 3-3-15,0-6-2 16,4-1 0-16,-4 1-1 15,4-4 0-15,-4 4 2 16,0 3-1-16,0 2-1 16,-4 4-2-16,1 4 1 0,-4 2 1 15,0 3 0 1,-3 7 2-16,-4 3 1 0,0 0-4 16,0 9-1-16,0 6 3 15,-4 1 1-15,1-1 0 16,-1 4 1-16,1-4-2 15,-1-5 2-15,1-1-4 16,-1-3 0-16,4-3 1 16,0-3 2-16,0-4-3 15,0-2 0-15,0-4-12 16,4-2-5-16,-1-4-30 16,4-6-11-16,7-1-25 0,4-5-8 15,7 0-67 1</inkml:trace>
  <inkml:trace contextRef="#ctx0" brushRef="#br0" timeOffset="13423.35">29312 2450 220 0,'0'6'82'0,"-7"-3"-64"0,-7 7 9 0,4-10 0 0,-5 9-7 15,-2 0 0-15,-4 1 0 16,-8 6 0-16,-2 2-11 15,-12 7 1-15,-20 13 3 0,-25 22 2 16,-4 6 0-16,-17 15-1 16,-25 7 1-16,-8 12-2 15,-23 16 0-15,-5 0-10 16,-6 0-1-16,-15 19-2 16,11 0 2-16,-7-19-1 15,11 12 2-15,17-2-2 16,4-7-1-16,7-6-30 15,21-10-13-15,14 1-108 16</inkml:trace>
  <inkml:trace contextRef="#ctx0" brushRef="#br0" timeOffset="14218.409">14108 5338 180 0,'-29'0'68'0,"12"0"-52"0,-4 0 10 0,6 0 4 0,-2 3-7 16,-1 0 1-16,1-3 2 15,-1 3 3 1,4 0-15-16,3 0 5 0,4 0 2 0,11 1 22 15,10-4-8 1,7 0-3-16,11 0-4 16,7-4-3-16,6-2-6 15,5-3 1-15,13-4-5 16,18-2-1-16,11-4-6 16,-4 9-3-16,-7 1-2 15,-3 3-3-15,-4 3 1 16,-10 3 1-16,-8 0-1 15,-14 3 2-15,-6 0-7 16,-12 0-1-16,-6-3-34 16,-4 6-13-16,-7-3-21 15,-3-3-7-15,-4 0-71 16</inkml:trace>
  <inkml:trace contextRef="#ctx0" brushRef="#br0" timeOffset="14566.758">15131 4780 264 0,'24'-51'99'0,"-13"33"-77"0,7-11 9 0,-11 20 1 0,0 3-11 15,0-4 0-15,0 10 1 16,-4 0 1-16,1 16-12 15,-4 9 2-15,0 10 3 0,-4 5 1 16,1 14-1-16,-4 2-4 16,-4 19 0-16,1 10-7 15,-5 3-1-15,-2-7-2 16,-4 1 1-16,7-16-2 16,-15 34 2-16,8-9-2 15,0-13-1-15,7-9-26 16,3-15-12-16,4-14-12 15,7-8-2-15,4-10-36 0,6-10-13 16,1-12-7 0</inkml:trace>
  <inkml:trace contextRef="#ctx0" brushRef="#br0" timeOffset="15059.02">15868 4949 260 0,'28'-35'99'0,"-21"20"-77"0,4 2 7 0,-8 7-1 15,1-4-4-15,-4-2 1 0,0 3-6 16,-4-1-1-16,-6 7-10 16,-4 6-1-16,-4 7 3 0,-7 2-2 15,-3 10 3-15,-4 9-2 16,-6 10 2-16,-5 9 0 15,-6 19 1-15,-1 3-4 16,5 1 0 0,9-8-1-16,15-2 1 0,14 0-2 15,11-1 1-15,10-2 0 16,7-7 1-16,7-9 2 16,4-12 4-16,7-7 3 15,7-16 2-15,13-18 3 16,16-16 1-16,-5-4-8 15,-3-5-2-15,-7-10-5 16,-10-12-3-16,-8-23-2 16,-10-5 0-16,-11-4-2 15,-11-9-1-15,-10-4-2 0,-10 7 1 16,-15 9-1-16,-17 23-2 16,-11 15-2-16,-7 15-1 15,7 17-23-15,4 8-10 16,6 11-23-16,11 5-9 15,8 4-23-15,6 5-8 16,4-5-32 0</inkml:trace>
  <inkml:trace contextRef="#ctx0" brushRef="#br0" timeOffset="18469.505">3736 4993 200 0,'0'-13'74'0,"-4"10"-58"0,4 0 12 16,0 3-1-16,0 0-9 15,0 0 0-15,0 6 0 16,4 4 1-16,-4-1-10 15,3 7 3-15,1 9 4 0,0 16 3 16,-1 15 3-16,1 10-8 16,-1 12-1-16,4 19-7 15,-7 16-2-15,0 3-2 16,0 10-2-16,-7 2 1 16,4-9 1-16,-4-15-1 15,3-7-1-15,-3-3 1 16,3-12-1-16,4-7 0 15,0-6 2-15,0-13-1 16,0-9-1-16,0-9 1 0,0-7-1 16,0-6-36-16,0-6-15 15,-3-6-89 1</inkml:trace>
  <inkml:trace contextRef="#ctx0" brushRef="#br0" timeOffset="18919.324">3316 6269 272 0,'4'-16'104'0,"-1"16"-81"0,8 0 9 15,-8 6 1-15,4 7-10 16,4 6-1-16,0 6-4 16,-1 16 1-16,8 15-10 15,-4 23-5-15,0-4-3 0,7 3 3 16,7-12 2-16,8 0 9 16,2-10 2-16,1-6-6 15,4-6-2-15,2-9-1 0,-9-16 2 16,10-10 1-16,-4-9 3 15,4-3 2-15,3-13-1 16,-7-9-5-16,8-12-2 16,-1-26-2-16,-3-12-1 15,4-7-6-15,-1-3 1 16,0 1 0-16,1 2 2 16,-15 4-1-16,-3 15-1 15,-11 13-32-15,-11 12-14 16,-2 10-41-16,-8 19-15 15,10 2-52-15</inkml:trace>
  <inkml:trace contextRef="#ctx0" brushRef="#br0" timeOffset="19760.127">2713 9016 228 0,'-11'0'88'0,"8"6"-69"0,3-3 11 0,0-3-2 16,3 0 3-16,1 6 4 16,3-3-2-16,3-3 2 15,5 0-19-15,9-9 4 0,4 0 1 16,8 2-7-16,24-2-1 15,3 3-7-15,8 3-2 16,-8-1-2-16,11 1-2 16,4 0 1-16,10-3 1 15,0 3-3-15,-17 0 0 16,-4-1-37-16,-11-2-16 16,-3 0-94-16,-10 3-55 15,-1 0 94-15</inkml:trace>
  <inkml:trace contextRef="#ctx0" brushRef="#br0" timeOffset="20238.929">3732 8332 252 0,'-7'-31'93'0,"7"21"-72"0,0-9 5 0,0 16-1 15,4-12-5-15,3 2 3 16,0-9-2-16,4 0 2 16,10-3-13-16,7 0 3 0,18-3 3 15,17 12-2-15,-3 7 2 16,7 12 2-16,-7 16 1 16,7 12-4-16,-10 10 1 15,-4 6-5-15,-18 9-1 16,-14 20 2-16,-14 8 3 15,-10-2-8-15,-11 6-2 0,-11 2-3 16,-3 8 1 0,-18-1-2-16,-7-9-1 15,-7-10 1-15,3-9-1 16,8 3 0-16,7-9 0 0,10-4-3 16,14-5 2-1,11-7 1-15,18-13 0 0,14-9 2 16,17-9 1-16,11-10-1 15,-4-6-2-15,11-9 3 16,0-7 0-16,11-3-4 16,-8 1 1-16,4-1-40 15,-14-6-15-15,4 6-39 16,-8-3-16-16,4-3-34 16</inkml:trace>
  <inkml:trace contextRef="#ctx0" brushRef="#br0" timeOffset="20823.43">4840 9235 272 0,'7'-9'104'0,"-3"-1"-81"0,-4 1 12 0,0 3-2 0,-4-1-3 16,-3-8 4-1,0 2-7-15,0-6-2 16,-4-3-14-16,4-3 0 0,0 0 2 16,0 0-5-16,4-3 0 0,3 0 0 15,3-4 0-15,8-2 0 16,6-4 2-16,8 4-7 15,3-4-2-15,8 4-1 16,-8 2 0-16,0 10 0 16,0 10 0-16,1 9 0 15,-12 9 0-15,-10 6 2 16,0 7 3-16,-3 3-2 16,-4 3-2-16,-4 3 0 15,1 7-1-15,-1-1 0 16,4-2 0-16,0 5 0 15,4-8 2-15,3-7-1 16,3-7 2-16,5-12-4 16,-1-3 0-16,3-3 1 0,1-3 0 15,3-3 0-15,-10 5 0 16,3 1 0-16,-4 3 0 16,1 7 2-16,-4 2 1 15,0 10-4-15,0 6 1 16,0-3 0-16,0 0 2 15,0-3-21-15,0-1-7 16,0-2-33-16,0-3-15 16,4-4-87-1</inkml:trace>
  <inkml:trace contextRef="#ctx0" brushRef="#br0" timeOffset="21515.46">5306 8012 220 0,'-18'0'82'0,"11"0"-64"0,0-3 13 0,7 3 3 16,0-6-5-16,0 3 3 15,4-7-3-15,6 1 2 16,8-4-17-16,14-2 3 0,6-1 3 16,8-3-5-16,4 7 2 15,3-1-4-15,-4-3 2 16,7 7 3-16,4 6 1 15,0-3-8-15,-7 6-4 16,-10 6 2-16,-8-3 4 16,-7 6 2-16,-21 1 0 15,-7 5-5-15,-7 1-2 16,-18 6-4-16,1 0-3 16,-1 0 0-16,4-3-1 0,3-4 0 15,4 1 2-15,3-3-6 16,-3-1-1-16,7 1 2 15,7-4 1-15,4 4 2 16,6-1 0-16,12 1 0 16,-1-4 0-16,7 10 0 15,0 0 0-15,0 0 0 16,1-1 0-16,-5 1 0 16,-3 0 0-16,-3 0 0 15,-7-7 2-15,-4 10 1 16,-11-6 1-16,-6 0-2 0,-15-1 1 15,-10 4-2-15,-4 0-1 16,-3 0 1-16,3 3 1 16,3-6-1-16,-2-4-1 15,9-3-4-15,5-2 0 16,10-1-40-16,3-6-18 16,11 0-26-16,7 0-8 15,11 0-54 1</inkml:trace>
  <inkml:trace contextRef="#ctx0" brushRef="#br0" timeOffset="22025.203">6414 8799 252 0,'-15'-6'93'0,"5"3"-72"0,3-3 16 0,7 6 2 15,0 0-15-15,0 0-1 16,3 0 0-16,4 0 2 15,11 6-13-15,7-3 2 0,3-3 2 16,4 6-4-16,10-6-2 16,0 3-5-16,18-3-2 15,7 4-1-15,7-4 1 16,-10 3-2-16,-1 0-1 16,-10 0-10-16,-3 0-4 0,-8 0-39 15,-3-3-18-15,-7 6-76 16</inkml:trace>
  <inkml:trace contextRef="#ctx0" brushRef="#br0" timeOffset="22428.511">7465 7874 260 0,'14'-25'96'0,"-14"25"-75"0,3 0 8 16,-3 0-3-16,0 10-5 0,0-10 2 16,0 9 0-16,0 0 1 15,4 20-13-15,3 18 4 0,0 12 5 16,-3 7-5-16,-1 3 0 15,-3 3-7-15,0 13-3 16,0 9-2-16,0-3 0 16,-3-7-2-16,-1-8-1 15,4-4 1-15,-3-3 1 16,3-6-1-16,0-7-1 16,0-9 1-16,0-9-1 15,-4-10-11-15,0-6-3 16,1-13-31-16,-1-3-12 15,1-12-35-15,3-3-12 16,-4-4-7-16</inkml:trace>
  <inkml:trace contextRef="#ctx0" brushRef="#br0" timeOffset="22761.576">7923 7821 272 0,'22'-35'104'0,"-22"35"-81"0,17-34 9 0,-17 31-2 15,7-3-7-15,-3-4-2 16,3 16 2-16,-4-2 2 16,1 21-13-16,3 19 6 0,-4 18 3 15,-3 20-7-15,-3 6-3 16,-4-4-4-16,0 13-2 15,-4 10-1-15,1-7 0 16,-4-9-2-16,-1-3 1 16,1-3-2-16,4-7 2 15,-4-6-2-15,7-9-1 16,0-7-32-16,7-12-16 16,3-12-27-16,1-10-11 15,3-13-50 1</inkml:trace>
  <inkml:trace contextRef="#ctx0" brushRef="#br0" timeOffset="23587.05">8308 8874 236 0,'3'-3'88'0,"-3"3"-69"0,0-3 4 0,0 3-2 16,0 0-2-16,0 0 3 16,-3 0-3-16,-1 0 0 15,1-3-10-15,-1 0 6 0,4-3 4 16,0-4 3-16,0 1 2 16,4-4-5-16,-1-2 1 15,4-10-9-15,4-7-4 16,0-9 0-16,-1 4 0 0,-3 2-3 15,7-2-1 1,0 5-1-16,4-5 1 16,-4 5 0-16,4 1 1 0,0 3-2 15,-1 3-2-15,-3 3 1 16,4 3-1-16,-4 3 0 16,0 10 2-16,-3 0 1 15,-1 12 1-15,1 7-2 16,-4 5 1-16,-4 11-2 15,-3 5 2-15,0 1-2 16,-3-4-1-16,-1 7-2 16,1-10 1-16,-1-3 3 15,4-3 1-15,0-10-1 16,4-2-2-16,3-10 7 0,4-3 5 16,6-13-6-1,8-6-1-15,7-6-3 16,-4 6-2-16,-7 6 1 15,11-3 1-15,-8 0-1 0,8 10 2 16,0 0-4-16,-7 9 0 16,-4 9 1-16,-7 10 0 15,-4 15 0-15,-6 4 2 16,-4 0-1-16,0-4 2 16,-4 4-2-16,-3-7-1 15,0-3 1-15,-3 1 1 16,3-4-1-16,0-7 2 15,0-2-7-15,3-3 1 16,1-4-45-16,3-3-21 16,0-6-13-16,0-3-3 0,3 0-54 15</inkml:trace>
  <inkml:trace contextRef="#ctx0" brushRef="#br0" timeOffset="24069.448">9081 7551 260 0,'10'-25'99'0,"1"16"-77"0,6-7 9 0,-17 16-2 15,14 0-6-15,-3-3 0 16,14-3-1-16,-4 3-2 16,14-4-10-16,-7 7 5 0,8 0 4 15,-8 7-1-15,4 5-1 16,-8-2-3-16,-3 15 1 16,-3-3-4-16,-7 12 1 15,-4-9-1-15,-11 19 3 16,-13 6-5-16,-12-9-3 15,-6 3-3-15,-4-3-3 16,0-4-2-16,8-2 1 16,6 2-1-16,7-5 0 0,11-7 2 15,14 0 0-15,15-6 2 16,9 0 1-16,8-7-1 16,3-3-2-16,4-2 1 15,4-7 1-15,3-3-23 16,3-4-11-16,-3 1-30 15,-4 0-11-15,-6 0-49 16,-4 6-62 0,-4 0 61-16</inkml:trace>
  <inkml:trace contextRef="#ctx0" brushRef="#br0" timeOffset="24609.096">9991 8301 196 0,'-11'0'74'0,"4"0"-58"0,0 0 16 16,7 0 4-16,0 0-7 15,0 0 0-15,-4 6-3 16,4 0 1-16,4-3-15 16,3 1 9-16,7-4 2 0,11 0 0 0,10 0 0 15,-10 0-12-15,31 0-4 16,18 0-3-16,0 0 0 15,1 3-5-15,-1 0 1 16,-4 3 0-16,-10 0 0 16,-10-3-18-16,-8 4-8 15,-14-4-28-15,-10-3-13 16,-15 3-69 0</inkml:trace>
  <inkml:trace contextRef="#ctx0" brushRef="#br0" timeOffset="24922.404">10301 7849 276 0,'25'-15'104'0,"-25"15"-81"0,28-4 14 16,-24 4-1-16,3 7-8 15,-4-1-2-15,4 10-6 16,-3-7-2-16,-4 32-10 16,0-10-3-16,-14 29 1 0,-11 18-3 15,-3-3 0-15,-1 1-1 16,5 5-2-16,-1 4 3 0,4-7 0 16,7-9-4-1,7-9 1-15,7-13 0 16,3 3 0-16,8-16-47 15,3-12-20-15,7-3-85 16</inkml:trace>
  <inkml:trace contextRef="#ctx0" brushRef="#br0" timeOffset="25507.492">11352 7771 316 0,'15'-22'118'0,"-15"22"-92"0,3-10 8 0,-3 10 0 0,0 0-18 16,0 0-1-16,-11 10-9 16,1-1-2-16,-15 7-2 15,0-4-2-15,-13 7 1 0,-12 6-1 16,8-6 0-16,7 0 0 15,10 0 2-15,4-10-3 16,7 7 0-16,7-7-4 16,7 4 1-16,10-7 4 15,4-3 4-15,-3 0-1 16,21 1-2-16,-8-1-3 16,19 3 1-16,10 0-1 15,-15 0-2-15,-2-2 5 0,10 5 3 16,10 10-1-16,-17 0 0 15,-7-4-1-15,-1 17-2 16,-2-7 1-16,-1 9 1 16,-7-6-3-16,0 7-2 15,-7-7 4-15,-3 4 1 16,-4 8 11-16,-7-11 6 16,0-8-6-16,-14 8 0 15,-11 5-5-15,-7 1 0 16,1-7-3-16,-5-3 0 15,1-3-1-15,7-13 0 16,3 1-5-16,-14-4 1 16,8-3 0-16,-12-6 0 15,-17-6-7-15,11-7 0 16,6 6-32-16,8-2-14 0,3-1-17 16,8 4-7-16,10 3-57 15</inkml:trace>
  <inkml:trace contextRef="#ctx0" brushRef="#br0" timeOffset="25807.951">11437 7677 280 0,'7'6'104'0,"-7"-6"-81"0,21 6 12 0,-17-3 0 16,21 1-6-16,-8-4 1 15,33 0-20-15,-12 0-5 16,19-4-4-16,-11 4-1 0,14 0 2 16,-11 0-1-16,18 4 2 15,-14-1-9-15,7 0-3 16,-11 0-26-16,1 3-12 15,6 0-23-15,-10 1-8 16,-4-1-29 0</inkml:trace>
  <inkml:trace contextRef="#ctx0" brushRef="#br0" timeOffset="26604.337">12150 8567 236 0,'-4'-12'88'0,"4"12"-69"0,-14-13 11 0,7 10-2 16,0-3-3-16,0-4 2 15,0 1-2-15,0-4 2 16,7-2-15-16,0-4 2 0,3 3 2 16,1 4 3-16,6-20 1 15,1 13-7-15,10-21 0 16,-3 8-4-16,10-21 0 0,-7 15-3 16,7-5 1-16,-6 8-4 15,2 4 0 1,-3 6-1-16,1 6 1 0,-5 3 0 15,4 10 1-15,-3 0-2 16,-4 15-2-16,0-3 1 16,-3 16-1-16,-1-3-3 15,1 6 2-15,-4-3 3 16,4 0 1-16,-4-3-4 16,3 0 1-16,-3-4 0 15,4-2 2-15,0 3-1 16,3-7 2-16,0-6-2 15,10-3 2-15,1 0 0 16,7-9 3-16,-4 6-3 16,4-13-2-16,-4 10 0 0,-3-1 1 15,-4 1 3-15,-7 9 4 16,0 0-2-16,-10 10 1 16,-1-4-5-16,-3 10 0 15,0-3 1-15,-3 6 0 16,3-3-5-16,0 6 1 15,0-7 0-15,0 7 0 16,0-6 2-16,3 3 1 16,1-6-32-16,6 0-13 15,-3-4-34-15,11-9-13 16,14 0-71 0</inkml:trace>
  <inkml:trace contextRef="#ctx0" brushRef="#br0" timeOffset="27079.376">13663 7975 248 0,'7'0'93'0,"-7"0"-72"0,25 6 11 0,-22-3 3 16,11-3-6-16,-3 6 3 0,21-3-14 16,-7-3-3-16,34 0-9 15,-13 7-4-15,14 2 1 0,-10 0-4 16,3 1 0-16,-11-1-34 15,0 1-15-15,-6-4-73 16,-1 3-47 0,11 1 78-16</inkml:trace>
  <inkml:trace contextRef="#ctx0" brushRef="#br0" timeOffset="27414.605">14743 7388 312 0,'14'-25'115'0,"-14"25"-89"0,17-9 5 0,-17 9-1 16,4 3-13-16,-1 3 1 15,4 7-2-15,-3 2 2 16,-4 20-10-16,0-7 0 0,-11 35 2 16,-6 25-4-16,-1-4-1 15,-7 7-2-15,4 6 0 16,-3-6-4-16,2-12 0 16,5-7 1-16,3-13 2 0,0-8-3 15,3-8 0-15,0-8-54 16,1-7-23-16,-1-6-78 15</inkml:trace>
  <inkml:trace contextRef="#ctx0" brushRef="#br0" timeOffset="27773.332">14997 7376 260 0,'3'-10'96'0,"-3"10"-75"0,7 0 8 0,-7 0-3 15,4 10-3-15,-1-10 1 16,4 12-9-16,0-5-2 16,0 8-7-16,0 1 5 0,4 9 2 15,7 13-4-15,-1-1-3 16,4-2 1-16,-3-4 0 15,3-6 1-15,0 0 0 16,4-6-2-16,10-6-1 16,8-4-3-16,-4-6 1 15,-8 0-2-15,12-3-1 16,-8 0 1-16,0-6-1 16,-7 0-40-16,-3-4-18 0,-7 1-69 15,-8 0-56 1,-3 2 70-16</inkml:trace>
  <inkml:trace contextRef="#ctx0" brushRef="#br0" timeOffset="28059.88">15639 7313 300 0,'3'-19'112'0,"-3"19"-87"0,4-3 7 0,-4 3-5 15,0 6-2-15,0 1 2 16,-4 11-3-16,1-2-3 16,-8 19-11-1,0-7-2-15,-13 35-1 0,-11 21-1 0,-4-5-1 16,0 2-3-16,0 4-2 16,7-1 1-16,4 1-1 15,7-13 0-15,3-9 0 16,8-13 0-16,3-3 2 15,3-12-41-15,4-10-18 16,4-7-106 0</inkml:trace>
  <inkml:trace contextRef="#ctx0" brushRef="#br0" timeOffset="28916.064">19029 4952 180 0,'7'-35'68'0,"-4"23"-52"0,1-4 6 15,-1 10-1-15,1-3 2 0,0-4 3 16,-1 1 4-16,1 2 1 16,-1 4-16-16,1 6 2 0,-4 9 1 15,-4 10 1-15,-3 9 3 16,-4 10-6-16,-3 12 1 15,-3 13-1-15,-4 12 2 16,-4-3-8-16,0 3-1 16,0-2-5-16,1 8-1 15,-8 1-1-15,4-7 1 16,0-3-2-16,3-6 2 16,0-10-2-16,4-9-1 15,0-9-28-15,0-7-11 16,3-6-38-16,-3-3-16 15,0-3-35 1</inkml:trace>
  <inkml:trace contextRef="#ctx0" brushRef="#br0" timeOffset="29291.798">18443 5620 228 0,'11'-47'85'0,"-8"44"-66"0,1-7 12 16,-4 4 1-16,0 6-8 16,0 0 0-16,0 0 4 0,0 9 5 15,0 13-18 1,3 13 3-16,-3 6 2 0,0 15-5 16,0-3 2-16,4 1-8 15,-1 5-3-15,5 4-1 0,2 3-1 16,4-7 6-16,4-8 4 15,3-11 4-15,7-11 3 16,15-11 0-16,17-18-1 16,10-18-8-16,1-1-5 15,3-13-4-15,-4-5-3 16,4-1 1-16,-7 0 1 16,-10 4-8-16,-11 6-3 15,-11 3-28-15,-10 6-14 16,-15 6-17-16,-10 4-8 15,-14 9-80 1</inkml:trace>
  <inkml:trace contextRef="#ctx0" brushRef="#br0" timeOffset="31243.543">16136 7846 200 0,'-3'0'77'0,"3"0"-60"0,-4 3 8 0,4-3 0 15,0 0 0-15,0 0 4 16,0 0-2-16,0 6 1 16,7-2-16-16,0-4 6 0,11 0 3 15,-4 6-5-15,25-6 1 16,-8 0-6-16,26 3 1 15,-11-3-7-15,14 6-1 16,-14-3-2-16,3-3-2 16,-7 7 3-16,-3-4 0 0,-7-3-23 15,-4 0-12 1,-7 0-32-16,-7 0-12 0,0 0-50 16</inkml:trace>
  <inkml:trace contextRef="#ctx0" brushRef="#br0" timeOffset="31572.485">16397 7664 272 0,'7'-50'101'0,"-7"50"-78"0,21-38 15 0,-17 35 4 15,3-6-12-15,0 3-2 16,7 6-8-16,-3 0 0 16,-1 18-11-16,-3-2 1 0,-7 19 1 15,0-7-4-15,-14 16-2 16,-10 18-2-16,-1 17-3 16,0-1-2-16,4-3 1 15,3-2 1-15,1-11 2 16,10-5-1-16,3-10-1 15,4-7-26-15,0-5-10 16,0-7-22-16,4-6-8 16</inkml:trace>
  <inkml:trace contextRef="#ctx0" brushRef="#br0" timeOffset="32728.257">17318 7382 204 0,'14'-34'77'0,"-14"34"-60"0,21-19 13 0,-21 16 1 16,11-4 1-16,-4 1 4 15,7 3-5-15,-4 0 1 16,5 6-18-16,-5 0 5 0,1 13 4 16,-4-7-3-16,-7 19 0 15,0-6-5-15,-11 32 1 16,1-14-9-16,-12 32-4 16,5-18-2-1,-11 18 1-15,6-19-1 0,-6 32-1 16,7-26 3-16,-4 20 0 15,8-23 1-15,-4 7 0 16,3-19-5-16,4 6-1 16,0-12-19-16,3-4-7 15,4-3-29-15,7-2-14 16,4-10-75 0</inkml:trace>
  <inkml:trace contextRef="#ctx0" brushRef="#br0" timeOffset="33286.576">17463 8241 276 0,'3'-6'104'0,"-3"6"-81"0,7-10 18 0,-7 10 2 15,4-6-10-15,-1 0 0 16,4-7-5 0,-3 1-3-16,3-7-13 0,0 3 3 0,3-9 3 15,1 3-8-15,3-6-1 16,0 6-1-16,7-6 2 16,-6 3-3-16,6 3-2 15,0 3 0-15,0 0-1 16,-3 0-5-16,-1 10 1 15,-3 0 0-15,-3 5 0 16,-4-2 2-16,-3 12 1 16,-1-2-1-16,-3 2 1 15,0 0-4-15,0 4 0 16,0-1 1-16,7 0 0 16,0-2 0-16,11-4 2 15,-4 0-1-15,11 0 2 16,-4 0-2-16,0 0-1 0,-3 0 1 15,-4 7-1-15,0-1 0 16,-7 10 0-16,0-6 0 16,-4 15 2-16,-3-6-1 15,4 3 2-15,-4-3-4 16,4-3 0-16,-1-1-26 16,4-2-11-16,0-3-25 15,0-4-9-15,0 0-18 16,0-5-9-16,-3-1-19 15</inkml:trace>
  <inkml:trace contextRef="#ctx0" brushRef="#br0" timeOffset="33646.111">18274 7285 276 0,'14'-25'104'0,"-14"25"-81"0,25-10 7 0,-22 10-1 15,-3 10-7-15,0-4-1 16,-10 7-7-16,3-4-1 0,-15 13-8 16,5-3 4-16,-8 6 3 0,4-3-4 15,3 6 0-15,1-3 0 16,6 3 0-16,0-6 2 15,11 0 4-15,0-3-8 16,11 0-3-16,0-4-2 16,10 1 1-16,-4-3-1 15,5-1-1-15,-5-2-2 16,1-7 1-16,-4 3-45 16,0-6-20-16,-3 0-81 15,-1-6-46 1,-3 6 90-16</inkml:trace>
  <inkml:trace contextRef="#ctx0" brushRef="#br0" timeOffset="33872.6">18620 7307 288 0,'3'-16'107'0,"-3"16"-83"0,0 9 19 0,0-9 6 16,-3 10-14-16,-1-4-2 15,-3 10-13-15,0-4-2 16,-7 10-11-16,3-3 0 0,-10 19 0 15,3-7-1-15,-13 26-1 16,6-10-3-16,-3 9-2 16,3-12 1-16,4 3-1 15,3-9-31-15,4-1-14 16,-3 7-59-16,6 0-25 16,0-10 1-1</inkml:trace>
  <inkml:trace contextRef="#ctx0" brushRef="#br0" timeOffset="35295.621">4544 10085 236 0,'-7'-13'90'0,"3"4"-70"0,4-1 13 0,0 4 1 16,0 3-9-16,0-3-2 15,4-4-2-15,3 1-1 16,3-4-11-16,8 1 3 0,3-1 4 16,7 1 3-16,8-1 3 15,-5 4-8-15,5 3-3 16,3 6-4-16,-4 9-2 16,-7 0 3-16,-3 4 5 15,-11 6-3-15,-7 3 0 16,-7 0-2-16,-7 0 0 0,-4-4-4 15,-3 4-3-15,0-6 0 16,3 0-1-16,1-4-3 16,-1 1 2-16,8-4-1 15,-1 1-2-15,4-1 5 16,4 0 1-16,6 1-3 16,8-1 1-16,3 1-2 15,7 2 0-15,4 1 2 16,-7-1 0-16,3 4 0 15,-3-4 2-15,-4 4-1 16,-11 0-1-16,-6-1 3 16,-8 4 0-16,-6 0-1 15,-15 0 1-15,-3 0-2 0,0 0-1 16,-4-4 1-16,4-5-1 16,3-1 0-16,4 0 0 15,3-2-22-15,11-4-10 16,0-3-33-16,7 0-11 15,7 0-79 1</inkml:trace>
  <inkml:trace contextRef="#ctx0" brushRef="#br0" timeOffset="36047.065">8019 9840 216 0,'-7'-6'82'0,"0"6"-64"0,3-3 11 0,4 3 2 0,0-6-8 15,0 6-1-15,0 0 1 16,4-4 0-16,6-2-12 16,4-3 4-16,4-1 5 0,3 7-2 15,4-3 1-15,-1 6-4 16,1 9-1-16,-7 1 0 16,-11 5 2-16,-7 10-7 15,-7 10-3-15,-7 6-3 16,-4-4 0-16,0 7-2 15,-3-6 2-15,4-4-4 16,-1 1 0-16,4-7 1 16,3 0 0-16,4-3-3 15,7 0 2-15,7-6-1 16,0-3 0-16,7-3 2 16,8-4 2-16,6-3-1 0,11 0-1 15,3-6 1-15,7-3 1 16,1 0-50-16,-1 0-19 15,0 0-93 1</inkml:trace>
  <inkml:trace contextRef="#ctx0" brushRef="#br0" timeOffset="36602.504">11825 9658 268 0,'7'-22'101'0,"-7"22"-78"0,7-18 13 0,-7 14 0 16,0 1-6-16,4 3 2 16,-4 7-7-16,0 8-1 15,-4 7-13-15,-3 10-2 0,-3 2-2 16,-5 4-3-16,1 9-1 15,0 6-3-15,4 0-1 16,6 4 1-16,4-10 0 0,7-10-14 16,7-5-5-16,4-10-41 15,3-7-18 1,11-8-64-16</inkml:trace>
  <inkml:trace contextRef="#ctx0" brushRef="#br0" timeOffset="37397.23">14859 9517 208 0,'14'-12'77'0,"-7"5"-60"0,7-5 10 15,-14 12 4-15,7-3-8 16,4-7 1-16,-4 4 0 16,0 3 2-16,0-3-14 15,-3 3 4-15,-1-4 4 0,-3 4-5 16,-7-3 2-16,4 6-4 16,-12 0 0-16,1 6-5 15,-7 7 0-15,4-4-5 16,-15 16-2-16,7-6 0 0,-17 15-1 15,-11 14-3 1,3-5 2-16,8-2 1 0,10-3 0 16,11-4 0-16,18-2 0 15,13-7 8-15,15 3 5 16,7-6 0-16,3-6 2 16,4-10 1-16,7-6-1 15,7-3-3-15,-1-7-2 16,1-2-4-16,-21-1-1 15,-4 4-3-15,-3-10 1 16,-7 3 0-16,-8-15 3 16,-3 3-5-16,-17-22-1 15,-11-13-5-15,-1 25 1 16,5 7-3-16,-8 3 2 16,7 6-26-16,1 6-11 0,3 4-23 15,7 8-8-15,3 1-77 16</inkml:trace>
  <inkml:trace contextRef="#ctx0" brushRef="#br0" timeOffset="37939.854">17360 9292 244 0,'4'-10'90'0,"-4"10"-70"0,0-6 19 16,0 6 5-16,0 0-8 15,0 0-1-15,-4 6-8 16,1-3-3-16,-8 7-13 15,4-4-4-15,-11 6-1 0,4-2-1 16,-7 9 0-16,3-4-6 16,1 7 1-16,3-3 0 15,7 3 2-15,0-3 1 16,10 6 3-16,1-9-3 16,20 2 0-16,-6-2-1 15,14-3 1-15,-4 2-2 16,4-5-1-16,-4-1-15 15,-3-6-7-15,-4-3-31 0,0 0-11 16,-3-3-79 0</inkml:trace>
  <inkml:trace contextRef="#ctx0" brushRef="#br0" timeOffset="38224.891">17657 9329 244 0,'0'-9'90'0,"0"9"-70"0,3-7 10 0,-3 7-1 0,0 0 0 15,0 0 5-15,4 7-2 16,-1-7 1 0,1 6-18-16,-1 0 0 0,-6 10 1 0,-1 0-8 15,-10 18-4-15,3-6-3 16,-10 29 1-16,0-13-3 15,0 9 0-15,3-9 1 16,4 9 2-16,4-9-1 16,3 9-1-16,3 7-57 15,4-4-26-15,-4-15-66 16</inkml:trace>
  <inkml:trace contextRef="#ctx0" brushRef="#br0" timeOffset="39665.653">7867 12524 288 0,'18'-22'110'0,"-8"16"-86"0,4 3 18 0,-10 6 3 15,3 6-9-15,-4 7 2 16,1 6-7-16,-1 6-1 16,-3 10-17-16,-3 12 3 0,-1 32 4 15,1 8-2-15,-1 8-1 16,1 27-1-16,-1 16 0 15,1-9-6-15,-8 18-2 16,4-5-4-16,4-17-3 16,-4-12 0-16,-1 3 1 15,5-9-1-15,-1-16-1 16,1-15 1-16,-1-20 1 16,4-12-17-16,0-16-6 15,4-15-39-15,3-13-16 16,7-15-20-16,7-7-6 0,-3-3-39 15</inkml:trace>
  <inkml:trace contextRef="#ctx0" brushRef="#br0" timeOffset="40298.378">8301 14236 264 0,'-4'-6'101'0,"4"3"-78"0,0-7 15 0,0 4 2 16,0 3-5-16,4-13 4 15,-1 4-4-15,1-7 1 16,3-3-20-16,0-9 2 0,4-10 2 16,3-12 0-16,0-10 0 15,7 3-6-15,0 1-1 16,4-4-4-16,3-6 0 16,4 3-1-16,0-3 0 15,-1 16-4-15,1 12-1 16,-4 10 1-16,-7 21 0 15,-6 20-2-15,-5 15 1 0,-6 3-4 16,-4 3 0-16,0 1 1 16,-4 2 2-16,1-2-3 15,-1-4 0-15,4-6 1 16,4 3 2-16,6-9-1 16,8-10-1-16,10-6 3 15,7-3 0-15,8-4-1 16,-4-2 1-16,-4 6-2 15,-3-3-1-15,-8 6 1 16,-3 0 1-16,-6 15-1 16,-8 4 2-16,-4 12-2 0,-3 10-1 15,0 3 1-15,0-3-1 16,0-4 0-16,0 1 0 16,0-10-22-1,4-6-10-15,-1-6-37 0,1-3-14 16,-1-4-22-16,1-6-10 15,-1-3-19 1</inkml:trace>
  <inkml:trace contextRef="#ctx0" brushRef="#br0" timeOffset="40700.293">9342 12534 292 0,'7'-4'110'0,"-11"17"-86"0,-10 9 0 16,0-9-4-16,-4 5-1 15,-6 4 3-15,-5 0-3 16,1 6 1-16,3 7-11 0,4-1 1 0,4 1 3 16,6-1-1-1,7-2 1-15,8-4 1 0,10-6 4 16,7-10-6-16,11 4-2 16,3-6-5-16,1-1-2 15,-1-3-1-15,-3 0-2 16,-4-2-2-16,-3-4 1 15,-4 0-39-15,-4-4-18 16,-3 1-25-16,-3 0-10 16</inkml:trace>
  <inkml:trace contextRef="#ctx0" brushRef="#br0" timeOffset="40956.087">9684 12603 272 0,'3'-29'101'0,"-6"26"-78"16,3 0 20-16,0 3 2 0,0 3-6 16,-4 7 0-16,-3 5-11 15,-7 7-5-15,-7 6-13 16,0 13-4-16,-7 16-2 0,-4 9-2 16,0 3-2-16,-3-4 1 15,-1-2 1-15,1-3-1 16,7-7-1-16,7-3-4 15,7-3-2-15,7-9-44 16,3-10-16-16,4-6-57 16,4-3-60-16,-1-7 62 15</inkml:trace>
  <inkml:trace contextRef="#ctx0" brushRef="#br0" timeOffset="41767.039">19413 6937 160 0,'0'-16'63'0,"-10"13"-49"0,-4-3 0 15,3 6-3-15,-3 0 6 16,-11 0 4-16,-10 6 0 15,-14 6 2-15,-15 10-13 16,-38 22 10-16,-25 22 3 0,-39 13-11 16,-17 11-5-16,-36 23-6 15,-3 7-2-15,-25 5 1 16,14-6 0-16,-11 10 0 16,36-10 2-16,25-19-12 15,21-12-6-15,17-7-95 16</inkml:trace>
  <inkml:trace contextRef="#ctx0" brushRef="#br0" timeOffset="42879.771">6191 7724 188 0,'-3'-7'71'0,"-1"11"-55"0,-6-1 6 16,3 6 0-16,-4 7-6 15,-17 3 1-15,-15 9-9 16,-27 10-3-16,-18 24-3 15,-39 32-2-15,-25 10 1 0,-53 27-1 16,-10 20 2-16,-32 6-1 16,0 34-1-16,-3-9-2 15,17 6 1-15,14-12 1 16,29-26 0-16,24-9-11 16,32-22-5-16,14-3-83 15</inkml:trace>
  <inkml:trace contextRef="#ctx1" brushRef="#br0">18796 18435 0</inkml:trace>
  <inkml:trace contextRef="#ctx0" brushRef="#br0" timeOffset="43839.441">10075 13625 244 0,'-10'-7'90'0,"6"4"-70"0,4 0 15 0,0 3 2 15,0 0-10-15,0 0-1 16,4 0-4-16,3 3 1 16,7 0-13-16,7 4 1 0,7-1 0 15,11-3 2-15,11-3 5 16,2-3-8-16,12 0-3 15,14 0-4-15,6 0 0 16,-3-1-4-16,-7 4 0 16,-10 4-65-16,-11 5-30 15,-4 4-54 1</inkml:trace>
  <inkml:trace contextRef="#ctx0" brushRef="#br0" timeOffset="44286.771">11134 12828 260 0,'31'-44'96'0,"-6"35"-75"0,28-10 6 0,-32 19-4 16,7-3-2-16,11 0 2 15,4 6-1-15,2 6-2 16,5 20-10-16,-4 21 5 0,-11 9 4 16,-10 14-10-16,-15-1-2 15,-13 25-5-15,-11 3 1 16,-11-6-2-16,-3-9-1 15,-8 6 1-15,-2 3 1 16,-5 0-1-16,1-6-1 16,0-10 3-16,3-3 2 15,14-9-7-15,15-9-3 16,13-7 3-16,18-9 0 0,11-13 4 16,17-19 3-16,15-2-2 15,13-14 0-15,-2 4-34 16,-5-6-17-16,-6 2-105 15</inkml:trace>
  <inkml:trace contextRef="#ctx0" brushRef="#br0" timeOffset="44992.932">12023 14126 208 0,'0'-12'77'0,"-4"9"-60"0,8-4 4 15,-1 7-1-15,1-3 3 16,3 0 3-16,0-3 6 15,0-3 5-15,0-7-20 16,0-3 6-16,0-6 4 0,4-10-4 16,-1-5 1-16,4-7-7 15,8 3 0-15,6 0-1 16,3-3-1-16,8 0-3 16,0 0 0-16,-4 12-7 15,-3 7-1-15,-4 9-4 16,-3 10-1-16,-7 9 1 15,-11 9 2-15,-4 10-1 16,-6 6 2-16,-4 3-2 16,0 10-1-16,0 0-2 0,0-4-1 15,7-3 2-15,3-9 0 16,4 0 1-16,11-12 0 16,10-7 4-16,7-6 5 15,8 0-10-15,-5 3-1 16,-2 6 1-16,-12 13 2 15,-10 9 2-15,-10 6 3 16,-11 4-3-16,-4-3-2 16,1-4 0-16,3-3-1 15,0-3-20-15,7-6-9 16,7-3-40-16,3-7-16 0,8 1-73 16</inkml:trace>
  <inkml:trace contextRef="#ctx0" brushRef="#br0" timeOffset="45609.11">12823 12668 280 0,'-7'-12'107'0,"7"12"-83"0,0 0 4 0,0 0-4 16,0 0-8-16,0 0 3 16,4 3 3-16,7-3 3 15,10-3-13-15,14-3 6 0,18 6 3 16,10-4-3-16,4 4 2 15,-17 0-9-15,6 10-4 16,-10 2 0-16,-11 4 0 16,-10 3 5-16,-14 3 3 15,-11 6-6-15,-14 3-1 16,-15 4-4-16,-9 3-1 16,-5-4-3-16,4-6-1 0,8 0 1 15,6-6 0-15,11-3-3 16,10 0 0-16,15-3 2 15,10 3 0-15,11-1 1 16,0 1 0-16,3 3-3 16,0 0 2-16,-3-3 1 15,0 9 2-15,-8 0-1 16,-3 1 2-16,-10-1-2 16,-4 3-1-16,-7-3 3 15,-7 7 2-15,-7-4 0 16,-7-3 0-16,-11 1-3 15,-10-1 1-15,-11-3-4 16,-4-6 0-16,1-4-15 16,7-2-4-16,3-7-28 0,7-3-11 15,7 4-20-15,7-4-8 16</inkml:trace>
  <inkml:trace contextRef="#ctx0" brushRef="#br0" timeOffset="47110.891">13882 13647 252 0,'-14'-7'93'15,"10"11"-72"-15,1-4 9 0,3 0 2 0,0 0-9 16,3 0 1-16,4 0 0 16,11 0 0-16,10 0-13 15,14 0-2-15,8 0 1 0,3 0-2 16,3 0 3-16,1 3-4 15,6 0 1-15,4 0-5 16,0-3-2-16,-7 9-3 16,-10-2 1-16,-8-4-1 15,-10-3 0-15,-18 9-115 16,-14 1-37 0</inkml:trace>
  <inkml:trace contextRef="#ctx0" brushRef="#br0" timeOffset="47878.564">15106 13054 236 0,'21'-53'90'0,"-10"21"-70"0,3-8 8 0,-11 21-2 0,4 6-1 15,0-2 2-15,4 5 1 16,0 4 0-16,-1 6-15 16,-3 13 3-16,0 15 4 0,-3 9-2 15,-4 14-1 1,-4-1-3-16,-3 16 1 0,-3 15-6 16,-1 4-3-16,1-4-3 15,-1 1-3-15,-3-1 1 16,3 7 1-16,-3-6-1 15,0-1 2-15,0-9 0 16,-7-9 1-16,3-10-5 16,0-6 1-16,1-12-31 15,3-10-14-15,0-6-13 16,3-4-2-16,4-5-71 16,7-10-42-16,3-10 81 15</inkml:trace>
  <inkml:trace contextRef="#ctx0" brushRef="#br0" timeOffset="48205.051">15713 12659 288 0,'21'-38'107'0,"-14"38"-83"0,7 0 4 0,-10 7-2 0,3 5-6 16,0 7 3-16,-4 9-2 16,-3 19 2-16,-7 19-13 15,0 6 1-15,-7 10 0 0,-4 6-4 16,-6 12-2-16,-5 10-2 16,-6-10 0-16,0-12-2 15,3 6 2-15,0-3-2 16,8-7-1-16,3-11 1 15,3-11-1-15,4-12-38 16,3-6-14-16,4-9-27 16,0-7-9-16,4-6-34 15</inkml:trace>
  <inkml:trace contextRef="#ctx0" brushRef="#br0" timeOffset="48837.063">15864 13753 320 0,'0'-15'121'0,"0"8"-95"0,0-5 7 0,0 6-5 0,0-1-7 15,-3-2-1-15,3-7-2 16,3 4 1-16,4-7-10 16,4-6 3-16,7-7 2 0,6-8-3 15,8-11-1-15,7 1-4 16,0 0 1-16,0 6-4 15,-4 0 0-15,-3 13-1 16,-8 6 1-16,-3 6 0 16,-6 13 1-16,-8 6 2 15,-7 9 1-15,-4 10-3 16,-3 6-3-16,-4 13-3 0,1-1 1 16,-1-2 1-16,4-4 2 15,0-3-1-15,7-2 2 16,0-8 0-16,4-5 1 15,6-4 0-15,4-6 2 16,4-6-1-16,3-3 0 16,4 0-6-16,0 3 1 15,-4 3 0-15,-4 3 0 16,-2 6 2-16,-8 1 1 16,-4 8-1-16,-6 7-2 15,-4-3 1-15,-1 3 1 16,-2 1-1-16,-1-1-1 15,4-3-2-15,0 6-1 16,4-3-34-16,-1 0-12 16,1-6-25-16,3 0-6 0,-4 6-80 15</inkml:trace>
  <inkml:trace contextRef="#ctx0" brushRef="#br0" timeOffset="49350.434">16679 12590 260 0,'14'-34'96'0,"-6"21"-75"0,6-6 10 0,-7 16-2 16,3-3-6-16,1 6-2 16,-1 6 4-16,5-3 1 15,2 7-13-15,4-1 5 0,4 7 5 16,10-7 1-16,4 1 1 16,3-4-6-16,1 3-1 15,-1 1-4-15,-3 2-1 16,-7 4-3-16,-8 3-1 15,-6-1 1-15,-11 11 1 16,-7 2-3-16,-11 3-3 16,-13 7-2-16,-15 3-3 15,-10 0 1-15,-8 3 1 16,4-9-3-16,4-1 0 16,7-5 1-16,6-4 0 0,12-3-3 15,6-3 2-15,11-6 1 16,10-4 2-16,15-2 1 15,10-1 3-15,8-6-3 16,-1 7 0-16,0-1-21 16,0-3-8-16,-3 0-38 15,-4 1-16-15,-3-1-101 16</inkml:trace>
  <inkml:trace contextRef="#ctx0" brushRef="#br0" timeOffset="50306.393">9514 7279 156 0,'11'-10'60'0,"-7"7"-47"0,3 0 4 0,-7 3-1 16,0 0 1-16,0 0 2 15,-4 6 5-15,-7 7 5 16,-10 12-16-16,-21 6 2 0,-32 26 1 16,-14 21-4-16,-32 19-2 15,-32 13-8-15,-28 28-3 16,-24 12 0-16,-26 7 2 16,1 12 0-16,-7-9-1 15,20 0-2-15,29-3 1 16,29-28 1-16,34-23 2 15,32-15-3-15,36-13-2 16,28-5-111 0</inkml:trace>
  <inkml:trace contextRef="#ctx0" brushRef="#br0" timeOffset="52083.88">17988 12891 260 0,'7'-28'96'0,"0"15"-75"0,4-2 10 0,-8 8 1 0,4 1-5 16,0 0 4-16,1 0-6 15,-1 2-3-15,-4 8-12 16,1 5 5-16,-4 13 4 0,-4 12-6 16,-3 10 0-16,-4 13-7 15,-3-1-2-15,-3 10 0 16,-4 16 0-16,-1 5-2 16,5-5 1-16,-1-10-2 15,0-6 2-15,4-7-2 16,0-8 2-16,4-11-2 15,-1-5-1-15,4-7-26 16,0-9-12-16,-4-10-52 16,4 1-20-16,0-7-24 15</inkml:trace>
  <inkml:trace contextRef="#ctx0" brushRef="#br0" timeOffset="52306.584">17544 13336 320 0,'10'16'121'0,"4"-10"-95"0,22 1 25 0,-8-7 2 16,18-7-13-16,24 1-3 16,4 3-19-16,0 0-9 15,1 0-5-15,-1-1-6 0,-4 4 1 16,-6 0-30-16,-4 4-14 15,-7-1-35-15,-8 3-12 0,-9 0-50 16</inkml:trace>
  <inkml:trace contextRef="#ctx0" brushRef="#br0" timeOffset="52864.658">18665 12822 296 0,'15'-41'110'0,"-15"41"-86"0,17-9 22 0,-17 9 4 16,4 0-7-16,-1 0 1 15,-6 3-18-15,-8 6-7 16,-3 7-12-16,-4 3-1 0,-3 3 1 15,0 0-3-15,3-3-1 16,1 6-1-16,3-3-2 16,3-4-2-16,8 1 1 15,3-3-1-15,7-3 0 16,3-1 2-16,4-3 2 16,8 1-3-16,2 6-2 15,8-4 2-15,-7-2 2 16,-4-1 0-16,7 7-1 0,11 6 1 15,-4 3-1-15,-7 0 2 16,-3 6 1-16,0 4-1 16,-11 5-2-16,-4-2 1 15,-3 6-1 1,-3-7 11-16,-4-2 7 0,-7-7-3 16,-4-3 0-16,-6-3-7 15,-11-3 0-15,-1-6-5 16,-2 2-2-16,-5-2 0 15,5-4-1-15,-1 1 0 16,0-4 2-16,0-3-17 0,1-3-6 16,-1-3-34-1,0-3-13-15,0-4-10 0,4-9-5 16,3 7-62 0</inkml:trace>
  <inkml:trace contextRef="#ctx0" brushRef="#br0" timeOffset="53152.146">18683 12728 300 0,'4'-3'112'0,"-4"3"-87"0,38 0 20 0,-20 0 1 0,7 0-9 16,-4 0-2-16,14 0-17 16,-3 0-9-16,7 3-5 15,-7 0-4-15,3 0 3 0,7 4-4 16,-3-1-2-16,-4 0-34 16,1-3-15-16,-1 3-24 15,-14-2-8-15,-3 2-43 16</inkml:trace>
  <inkml:trace contextRef="#ctx0" brushRef="#br0" timeOffset="53822.209">19075 13575 292 0,'3'-10'110'0,"-3"7"-86"0,4-3 9 0,-4 3 0 0,0-4-8 16,0 4 3-16,3-3 4 15,1-7 2-15,-1 1-18 16,1-4 2-16,3-6 0 0,4-3-2 16,3-3 3-16,3 0-6 15,4-4 0-15,8 1-4 16,-1 6 2-16,-7 6-4 15,14-3-2-15,-6 3-2 16,2 1 0-16,-6 2-2 16,0 3-1-16,-8 1 3 0,-3 6 2 15,-3 6-2-15,-7 9-2 16,-1-3 0-16,-3 7 1 16,0-4-1-16,-3 7-1 15,-1 0 1-15,4 2-1 16,0-2 0-16,11-3 2 15,-4 2-3-15,10-5-2 16,8-4 4-16,3-6 1 16,0 0-3-16,-3 3 1 15,-7 6 0-15,-8 7 2 16,-3 9 1-16,-7 3 1 16,-3 4-2-16,-1 5-2 15,1-2 1-15,-1-4-1 16,4-3-3-16,0 1 2 15,0-7-15-15,4-4-6 16,-1-5-51-16,1 3-20 16,-1-4-93-16</inkml:trace>
  <inkml:trace contextRef="#ctx0" brushRef="#br0" timeOffset="54632.107">13085 7395 196 0,'0'-7'74'0,"0"4"-58"0,3 0-4 15,-3 3-6-15,4 0 0 16,-1-6 4-16</inkml:trace>
  <inkml:trace contextRef="#ctx0" brushRef="#br0" timeOffset="54797.649">13081 7376 344 0,'-32'12'16'0,"-17"13"-1"0,-22 26-5 16,-42 27-1-16,-14 7-8 15,-45 21-2-15,-8 29 0 16,-36 0 0-16,1 6 1 0,-18 9 2 16,25-12-1-1,7-18-1-15,21-14 3 16,36 1 2-16,34-19-7 0,29-16-3 15,32-16-105 1</inkml:trace>
  <inkml:trace contextRef="#ctx0" brushRef="#br0" timeOffset="55835.809">20214 13189 276 0,'-28'-3'104'0,"24"-3"-81"0,8 6 14 0,-1-10-1 0,12 10-8 15,9-9 0-15,1 9 0 16,-4-3 0-16,18-4-15 16,14 7-1-16,3-3 1 15,4-3-7-15,7 6-1 0,-3 0-1 16,-1 9 0-16,-6-9-5 15,-8 10 1-15,1-4-24 16,-8-3-10-16,-3 7-33 16,-4-4-12-16,-3 3-63 15</inkml:trace>
  <inkml:trace contextRef="#ctx0" brushRef="#br0" timeOffset="56180.856">21371 12571 284 0,'18'-56'107'0,"-18"56"-83"0,28-35 10 0,-24 32 2 16,6-6-9-16,-3 2 1 15,7 7-4-15,-3 0-3 16,0 19-11-16,-1-3-2 0,-6 12-1 16,-1 4-3-16,-10 15-1 15,4-10-1-15,-15 38-2 16,4-15 1-16,-14 15 1 0,-18 19 1 16,3-3 1-1,1 6-11-15,3-6-3 0,4-18-35 16,7-8-13-16,7-14-56 15,10-14-66 1,8-18 55-16</inkml:trace>
  <inkml:trace contextRef="#ctx0" brushRef="#br0" timeOffset="56496.246">21908 12540 288 0,'7'-6'110'0,"-7"6"-86"0,3 18 11 0,-3-14 1 15,-3 8-16-15,-1-2-1 16,-3 8-5-16,0-2-1 16,-7 3-7-16,3 0 3 0,-6 12 1 15,2-6 1-15,1 10 1 16,4 8-6-16,6-11-4 15,4-4 3-15,11 0 1 16,6 7-2-16,5-7-3 16,-1-6 0-16,0-6-1 15,-3-4-29-15,-1-6-13 16,-3-6-38-16,0 0-17 16</inkml:trace>
  <inkml:trace contextRef="#ctx0" brushRef="#br0" timeOffset="56778.203">22260 12587 272 0,'-3'-13'104'0,"3"13"-81"0,-4-6 14 16,4 6 1-16,0 0-7 15,0 0-1-15,-3 6-3 0,-1 1-2 16,-6 8-14-16,-1-2 0 0,-14 15 2 15,-17 32-3-15,-4 15 0 16,0 10-2-16,0-4 0 16,1-3-7-16,2 17 0 15,4-1-1-15,4-13 0 16,7-6-3-16,3-15 0 16,4-4-31-16,3-12-15 15,1-9-33-15,6-16-11 16,1 3-40-1</inkml:trace>
  <inkml:trace contextRef="#ctx0" brushRef="#br0" timeOffset="59017.502">22980 11521 236 0,'-67'-22'88'0,"35"16"-69"0,-24-4-5 0,17 7-7 16,-25-3-7-16,-13 6 0 16,-18-10 4-16,-29 10 5 0,-6-3-5 15,-33-3 5-15,-6 0 3 0,-22-7-2 16,-10 4 2-16,-17-4-5 15,-8 1-2-15,-25-1 0 16,1 1-1-16,-32 2-2 16,-29-2 1-16,-3 2-2 15,-14 1 2-15,-25 3 0 16,-13-1 3-16,6 1 1 16,7 3 1-16,-14 3-4 15,-10 3-1-15,-8 3 1 16,4 4 0-16,-3 2-2 15,-5 7-2-15,-13 6 1 0,-14 0-1 16,-4 0 0-16,0 0 0 16,15 4-3-16,17 2 2 15,3-3 3-15,-3-3 1 16,14-3-4-16,25 3 1 16,0-3 0-16,-8 3 0 15,29 0 0-15,4 4 2 16,3-1-3-16,24 3 0 15,5 7 1-15,34-1 0 16,-38 11 0-16,45-11 0 16,47-2 0-16,13-4 2 15,22-3-3-15,28-6 0 16,21-3 3-16,7-6 3 16,7-1-4-16,7-6-1 15,11 1-2-15,17-4 0 16,15-3 2-16,14 0 2 0,6 0 5 15,12 0 4-15,3 6-4 16,6-3-2-16,5 7-5 16,-4 8 0-16,3 1 0 15,4 3 2-15,0 0-1 16,0 3-1-16,0 3-2 16,-4 4 1-16,1 5 3 15,-4 10 1-15,-11 19 3 16,-14 3 3-16,-14 19 11 15,-14 37 5-15,4 7-16 0,3 25-4 16,3 25-4-16,11-7-1 16,-3 23 0-1,10-16 0-15,11 25 0 16,-4-19 2-16,8-19-1 0,2 4-1 16,8-23 3-16,4-21 0 15,6-29-1-15,4-15-2 16,7-10 3-16,7-16 0 15,7-8-1-15,4-14-2 16,7-9 1-16,-7-9 1 16,6-9-1-16,1-4 2 15,7-6-2-15,0-6-1 16,14 6 1-16,7-3 1 16,3 3-3-16,4 3 0 15,0-3-1-15,21-3 0 16,22 3 2-16,-1 3 0 0,15-3 0 15,27 9 2 1,-6 0-1-16,28-2-1 16,10 2 1-16,18-6-1 0,18 0 0 15,24-9 0-15,11 0 2 16,32-4 1-16,21-8-1 16,14-1 1-16,18 6-4 15,28 1-2-15,17-1-1 16,22 1 3-16,0 5 0 15,3 1 3-15,7 3-1 0,7 3-1 16,11-3 1 0,14 3-1-16,0 0-3 0,7 0 2 15,4 3 1-15,-4 3 2 16,-7 10 1-16,0 9 1 16,-14 10-5-16,-14 8 1 15,-21 4 0-15,-11 1 2 16,0-1-3-1,0-7 0-15,-32 4 1 0,-14-3 0 16,-3-3-3-16,-32 2 2 16,-11 14 1-16,-31-1 0 15,-8-3 0-15,-34-3 2 16,-15-9-3-16,-14-4 0 16,-28-12 1-16,-18-6 0 15,-7-7 2-15,-14-9 1 16,-18-3-4-16,-17-9 1 15,-15-7 0-15,-13-13 2 0,-18 7-1 16,10-25 2-16,-6-6-4 16,-4 2 0-16,-15 14 1 15,5-42 2-15,-8-21-1 16,0 6-1-16,-3-4 1 16,-1-31 1-16,5-9-1 15,-1-15-1-15,0-29 1 16,-3-7 1-16,-4-27-3 15,-10-1 0-15,-11-24 1 16,-25 21 0-16,-35-6 0 16,-25 22 0-16,-14 13-3 0,-28 3 0 15,-3 25-1-15,13 9 3 16,33 6-13 0,27 16-6-16,36 19-91 0,42-9-38 15,18 6 11 1</inkml:trace>
  <inkml:trace contextRef="#ctx0" brushRef="#br0" timeOffset="60323.615">25241 12129 244 0,'7'-47'93'0,"-3"22"-72"0,-1-9 14 0,-3 15 0 16,4 0-1-16,-1 3 5 15,1 1-11-15,3 5-4 16,0 10-14-16,0 16 5 0,0 9 4 16,0 13 1-16,0 12 3 15,0 6-13-15,0 23-3 16,-3 8-5-16,-1-2-2 16,-3 6 1-16,0 0 1 15,-3 3-1-15,-1-3 2 16,1-13-18-16,-4-12-4 15,0-6-29-15,0-13-11 16,0-13-9-16,-4-15-96 31</inkml:trace>
  <inkml:trace contextRef="#ctx0" brushRef="#br0" timeOffset="60682.737">25266 11897 212 0,'3'-94'82'0,"1"69"-64"0,7-10 4 16,-8 26-3-16,4-7 1 15,7-2 2-15,7-1 0 0,11-6 1 16,18 3-13-16,6 3 3 0,8 3 3 16,-1 7 1-16,18 6-1 15,7 6-2-15,1 16-1 16,-8 6 4-16,-14 6 1 15,-14 13-1-15,-15 6 2 16,-9 3-4-16,-15 4 1 16,-14-1-5-16,-18-2-1 15,-17-4-6-15,-18 0-1 16,-3-3-1-16,-4-3 1 16,-4-6-4-16,-3-1 0 15,-4 1-1-15,8 6 0 16,10-7-9-16,11-2-3 15,13 2-42-15,15-5-17 16,7-4-89 0</inkml:trace>
  <inkml:trace contextRef="#ctx0" brushRef="#br0" timeOffset="61180.815">26074 12668 264 0,'-7'-9'99'0,"-4"6"-77"0,-10-3 0 0,7 6-3 16,-7 0-4-16,-7 0 0 15,-4 0-1-15,-4 6-1 16,1 3-7-16,-4 7 3 0,-3 6 3 15,0 9-4-15,6 16-2 16,8 10-3-16,14-4 0 16,18 3-4-16,10-2 0 15,14-13 3-15,18-10 3 16,21-6 2-16,7-9 1 16,0-10 11-16,0-9 5 15,4-10-4-15,-1-12-1 16,-3-12-14-16,-10-7-2 15,-15-3-1-15,-17-4 1 16,-18 11-1-16,-17-7 1 16,-15-4-2-16,-10-5-1 15,7 9 1-15,-18-9 1 0,-4 5-6 16,-2 14 1-16,-1 15-1 16,3 12 2-1,8 10-15-15,7 10-3 16,10 2-25-16,11-2-12 0,7 5-55 15,11-2-65 1,-1-7 53-16</inkml:trace>
  <inkml:trace contextRef="#ctx0" brushRef="#br0" timeOffset="61464.625">26621 11859 244 0,'21'-106'90'0,"-14"71"-70"0,3-9 19 0,-6 35 5 15,-1 0-16-15,5 6-6 16,-5 9 0-16,1 0 0 16,-4 25-11-16,0 26 2 0,0 18 3 15,0 7-6-15,0 2-3 16,-4 10-2-16,4 7-1 15,4-7-2-15,3 0-2 16,0-6 1-16,3-10-1 16,1-3-47-16,-4-6-18 15,-4-3-86 1</inkml:trace>
  <inkml:trace contextRef="#ctx0" brushRef="#br0" timeOffset="61725.759">26991 12458 296 0,'-7'-18'110'0,"3"24"-86"0,4 9 11 16,0-2 1-16,4 6-11 0,3 3-2 15,0 6-11-15,4 7-5 16,-1-1-4-16,4 4-3 15,0 2 1-15,-3 1-1 16,0 3 2-16,-1 0-1 0,1-3-1 16,-4-4-32-16,0-5-16 15,0 2-102 1</inkml:trace>
  <inkml:trace contextRef="#ctx0" brushRef="#br0" timeOffset="61973.7">27478 12371 340 0,'-4'25'126'0,"-3"9"-98"0,-14 23 6 0,7-29-6 0,-11 6-7 16,-6 10 2-16,-8 13-9 15,-4 15-1-15,-6 12-7 16,-11 1-2-16,-10 6 0 0,-1 12 0 15,7 7 0-15,12-13-2 16,9-9 1-16,11-13-22 16,8-12-9-16,10-10-26 15,7-12-11-15,10-6-86 16</inkml:trace>
  <inkml:trace contextRef="#ctx0" brushRef="#br0" timeOffset="62442.321">27563 12891 268 0,'0'-19'101'0,"-8"16"-78"0,5 0 11 0,3 3-1 16,0 0-20-16,0 0-7 0,0 0 0 16,0 3 0-16,0 0-2 15,3-3 8-15,5 0 5 0,2-6-1 16,1 0 3-16,3-4-4 15,-4 1 1-15,1-1 0 16,-4 4 2 0,-7 3-4-16,-7 3 0 0,-4 6-8 15,-3 7-2-15,-3-1-2 16,3 4 1-16,3-3-4 16,4 5-2-16,3-8 2 15,8-1 2-15,-1 1-2 16,4-1 0-16,1-6-41 15,2 0-19-15,1-3-40 0,-1 0-16 16,4-3-7 0</inkml:trace>
  <inkml:trace contextRef="#ctx0" brushRef="#br0" timeOffset="63293.497">28596 12628 260 0,'7'-13'96'0,"0"4"-75"0,4-4 3 0,-8 7-2 0,4-3-5 15,1-1-1-15,-1-6 0 16,0-2 0-16,-4-4-8 16,1-3 1-16,-1-1 4 0,-3 1-1 15,0-3 1-15,-3 0-3 16,-4 9 1-16,0 3-4 15,-4 7-2-15,-3 3-2 0,-4 6-3 16,-6 6 3-16,-8 10 0 16,-3 9-4-1,-4 6 1-15,-4 10 0 0,5-3 0 16,2-1 0-16,8 1 0 16,7-4 0-16,7-2 2 15,14-4 1-15,14-3 3 16,14-3-1-16,11-3 0 15,3-4-1-15,1-2 2 16,-1-7 1-16,0-6 1 16,4-6-4-16,4-7-1 15,-1-5 1-15,0-7 0 16,-3-10-2-16,-7-6 1 16,-11 7-2-16,0-35-1 0,-6 22 1 15,-8-13-1 1,-4 13-3-16,4-50 2 0,-3 25 1 15,7-32 0-15,-4 20 0 16,7-42 0-16,-7 32-3 16,0-9 0-16,-3 18-1 15,-1 10 3-15,1 12-2 16,-4 13-1-16,0 9 3 16,-4 13 0-16,1 3 7 15,-8 19 4-15,1-1 1 16,-8 23 1-16,1-3-2 15,-15 43-1-15,-17 32-1 16,-4 18 2-16,0 26-7 0,4-6-2 16,6-4 1-16,8 6 1 15,7-8 1-15,7-14 2 16,3-15-5-16,4-13-1 16,4-18-2-16,3-7 0 15,0-18-31-15,7-7-15 16,3-9-31-16,22-29-11 31</inkml:trace>
  <inkml:trace contextRef="#ctx0" brushRef="#br0" timeOffset="63536.766">29281 11769 320 0,'10'0'121'0,"-10"0"-95"0,39 3 14 16,-36-3-3-16,22 3-14 15,-4 0 0-15,22 3-12 16,-12-3-4-16,26 7-4 16,-11-4-3-16,14 7 1 0,-11-4-1 15,-3 7 0-15,3 2-42 16,-13 8-17-16,-22-1-98 15</inkml:trace>
  <inkml:trace contextRef="#ctx0" brushRef="#br0" timeOffset="63731.143">29295 12179 304 0,'-25'7'112'0,"32"-4"-87"0,21 0 0 0,-10-3-7 15,17 0-11-15,8 0-2 16,-1 0-2-16,4 0 0 16,-4-3-2-16,0 0-20 0,1 3-10 15,-8-4-21-15,-3 1-6 0,-4 3-54 32</inkml:trace>
  <inkml:trace contextRef="#ctx0" brushRef="#br0" timeOffset="64045.25">30240 11743 304 0,'-3'-9'112'0,"3"9"-87"0,0 0 0 15,0 0-5-15,-7 9-5 16,-1-2 3-16,-9 5-6 15,3 4 1-15,-7 9-8 0,3-6 4 0,0 9 3 16,4 0-4-16,4 7 0 16,3 6-2-16,7-4-1 15,7-5-3-15,3-1 1 16,8-6-2-16,3-3-1 16,0-6 1-16,-7-4-1 15,0-2-38-15,-3-4-14 16,-8-3-67-1,1-3-63-15,0-9 58 16</inkml:trace>
  <inkml:trace contextRef="#ctx0" brushRef="#br0" timeOffset="64284.605">30491 11696 304 0,'-4'-22'112'0,"4"22"-87"0,-3 7 9 16,3-7-1-16,-4 9-6 15,4-3 2-15,-7 13-8 16,0-3 0-16,-14 28-12 16,3-10 1-16,-21 32 1 0,-14 22-6 15,8-3-1-15,2 6-2 16,11-4 1-16,8-5-2 16,6-10 2-16,4-6-15 15,3-16-7-15,4-6-41 16,0-10-16-16,0-5-78 15</inkml:trace>
  <inkml:trace contextRef="#ctx0" brushRef="#br0" timeOffset="65845.254">30649 10844 212 0,'-35'0'79'0,"35"0"-61"0,-32 3 4 0,25-3-4 0,-14 0-5 15,3 0 2-15,-31 0-4 16,7 0 1-16,-43-3-7 16,18 3-3-16,-88-7 1 0,38 7-7 15,-119 0-1-15,63-3 2 16,-148 6 3-16,95-3 5 15,-141 19 4-15,113-9-4 16,-165 24-3-16,133-9-1 16,-144 28 1-16,-40 1-1 15,128-17-1-15,95-8 1 0,-46 2 1 16,82-9-1-16,-1 0 2 16,53-7-2-16,11-2-1 15,28-4 1-15,18-5-1 16,21 5 0-16,17-3 2 15,11-3 1-15,15 7 1 16,2-1 6-16,19 4 6 16,3-4-2-16,14 13 2 15,0-3 0-15,10 25-1 16,8 34-3-16,-8 10-2 16,-3 25 0-16,-3 31 1 15,-8 22-8-15,-6 16-1 0,-4 19 0 16,0 3 1-16,7-23 7 15,7 42 6-15,7-35-4 16,7-28 1-16,0-16-6 16,0-18-2-16,0-10 0 15,-3-13-1-15,-4-21-2 16,0-16 1-16,0-13-4 16,0-15-2-16,0-10 4 15,3-13 1-15,8-5 0 16,10-4-2-16,15-6 1 15,17-6-1-15,7 6 0 16,3-3 0-16,11-4-3 16,36 7 2-16,13-3 1 0,29-3 0 15,32 3 0-15,41-3 0 16,19 3 0-16,42-1 0 16,28 1 2-16,7 3 1 15,-4 0-4-15,15 0 1 16,-11 3 0-16,-28 1 2 15,3 2-1-15,-35 0-1 16,-3-6 1-16,-39 0-1 16,-15 0-3-16,-17-9 2 15,-35-10 1-15,-21-6 0 16,-25-10 0-16,-11-6 0 16,-14-2 0-16,-14-1 2 15,-10 0-1-15,-11 3-1 16,-7-6 1-16,-8-9-1 0,-2-13-3 15,-1-13 0-15,4-3 2 16,0-12 2-16,6-44-2 16,5 3 0-16,3-22 1 15,-7-18 2-15,-8 5-1 16,-13-28 2-16,-14 20-4 16,-22-14-2-16,-21 4 4 15,1 72 1-15,6 28-3 16,-35-60-1-16,14 38 1 15,-49-31 0-15,24 34-2 16,-10-15 0-16,-32-32 2 16,21 47 0-16,18 35-19 15,4 41-9-15,-1 34-89 0,18 12-37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18:03.5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2826 5002 244 0,'3'-16'90'0,"-3"10"-70"0,0 0 17 0,0 6 2 16,0 0-8-16,0 0 2 15,0 0-15-15,0 0-3 16,0 3-9-16,0 6 0 0,0 7 4 0,0 6-2 16,4 22 1-16,-1 9-3 15,1 4-1-15,-1 5-1 16,1 1 0-16,-4 3-2 16,0-16-2-16,0-3 1 15,0 13-1-15,3 9 2 16,1-10 1-16,-4-5-1 15,0-23 1-15,0-3-4 16,4-9 0-16,-1 6-39 16,1-12-18-16,-1-4-72 15,1-3-53 1,3-12 74-16</inkml:trace>
  <inkml:trace contextRef="#ctx0" brushRef="#br0" timeOffset="241.153">2529 5648 244 0,'0'-6'93'0,"7"3"-72"0,8-4 16 0,-5 4 4 16,11-3-7-16,8-3 1 15,13-1-18-15,-3 1-5 16,7-4-8-16,14 4-1 0,0-1 3 15,7 1-3-15,0 9-2 16,-4 0 0-16,-6 0 1 0,-5 0-28 16,-9 0-11-1,-1 0-108 1</inkml:trace>
  <inkml:trace contextRef="#ctx0" brushRef="#br0" timeOffset="601.138">3690 4842 244 0,'0'-31'93'0,"-3"21"-72"0,-1-8 18 0,4 8 3 16,0 7-11-16,0-3-3 16,0 12-3-16,4 7-1 15,-4 15-13-15,0 10-4 0,0 2-1 16,0 26-1-16,0 13 0 16,-4 11-3-16,4-5 1 15,0 0-2-15,4-1-1 16,3-2 1-16,3-10 1 15,1-9-1-15,3-10-1 16,-4-6-52-16,-2-12-25 0,-1-4-71 31</inkml:trace>
  <inkml:trace contextRef="#ctx0" brushRef="#br0" timeOffset="1711.745">1806 6513 212 0,'-14'0'82'0,"11"0"-64"0,-1 0 11 0,4 0-1 16,0 0-10-16,0 0-3 0,0 0 0 15,4 0 3-15,-1 4-10 16,4 2 0-16,-3 0-1 16,6 0 3-16,4 1 1 0,1-1 1 15,2 0 0-15,11-3 0 16,8-3 2-16,2 0-3 15,19-3-1-15,-4 0-2 16,10 0 2-16,-6-3-1 16,17-4 0-16,7 1-3 15,7-1-1-15,7 4-3 16,-6-3 1-16,16-1-2 16,8 1-1-16,-3 6 3 15,6-3 0-15,18-4-1 16,0 10 1-16,7-9 0 0,22 6 3 15,2-4 1 1,12-2 1-16,10 3-4 16,-4-4-3-16,-49 4 2 0,81-3 2 15,15-4-2-15,-8 4 0 16,7-1-1-16,-10 1-2 16,14-1 1-16,-14 4-1 15,21-3 0-15,-25 6 2 16,10-4-1-16,-6 7-1 15,3-3 1-15,1-3-1 16,45 6 0-16,-14-3 0 16,-21-3 2-16,10-1 1 15,-24 1-1-15,17-3 1 16,-28 2 0-16,15 1 1 0,-15 0-2 16,3 3 1-16,1-1-2 15,-7 4-1-15,13-3 1 16,-17 3-1-16,18-3 0 15,-14-3 2-15,17-7-1 16,0-2 2-16,11-4 2 16,-7 6 4-16,14-5-4 15,-7 5-3-15,17-3-1 16,-17 7-1-16,14-4 0 16,-18 7 2-16,15 0-1 15,-15 3 2-15,11-4-4 16,-14 4 0-16,-1-6 1 15,5 6 0-15,-5-7 0 16,8 4 0-16,-25-3 2 0,8-1 3 16,-26 10 0-16,-17 0 0 15,-4 7-6-15,-17 2 1 16,-22 0 0-16,-24 1 2 16,-10-1-3-16,-12 1 0 15,-13-1 3-15,-18-3 1 16,-14 1 1-16,-11-7 2 15,-11-4-43-15,-6-5-17 16,-11 3-143 0</inkml:trace>
  <inkml:trace contextRef="#ctx0" brushRef="#br0" timeOffset="2629.026">4808 5266 252 0,'14'-22'93'0,"-10"15"-72"0,3 1 16 0,-7 3 4 16,0 3-4-16,0 0 2 15,0 0-8-15,-3 9-2 16,-5 7-16-16,-2 6-1 0,-8 6 1 16,1 7-7-16,-15 2-3 15,-3 4-2-15,-8 9 1 0,1 7-1 16,-4 2 2-16,7-2-4 15,0-7 0-15,8-3-1 16,6-13 0-16,7-2-31 16,8-10-15-16,-1 0-20 15,4-10-6-15,4 1-57 16</inkml:trace>
  <inkml:trace contextRef="#ctx0" brushRef="#br0" timeOffset="2883.282">4572 5209 268 0,'11'-50'101'0,"-8"41"-78"0,4-1 11 0,-3 10 1 16,-1 0-6-16,4 6 3 16,0 7-9-16,4 12-2 15,0 6-12-15,3 7-3 0,-7 3 0 16,0 3-3-16,-4 9-2 15,1 3 0-15,3 13-1 16,0-3 0-16,0-6 2 16,0-4-14-16,4-9-5 15,-1-9-31-15,1-10-11 16,3-6-82 0</inkml:trace>
  <inkml:trace contextRef="#ctx0" brushRef="#br0" timeOffset="3214.367">5041 4616 296 0,'4'4'112'0,"-4"2"-87"0,0 6 13 15,-4-2-1-15,4 9-11 16,-3 3-1-16,-4 6-10 0,0 3-4 16,-4-6-6-1,4 3-4-15,3 1 2 0,8-4-2 0,3-3 2 16,11-10-2-16,-4 7-1 16,7-10 1-16,4 1 1 15,3-1-1-15,0-2 2 16,-10-4-15-16,-1 0-7 15,-3 0-34 1,-3 0-16-16,-4 0-74 16</inkml:trace>
  <inkml:trace contextRef="#ctx0" brushRef="#br0" timeOffset="3468.801">5263 4720 244 0,'-3'-13'93'0,"-1"13"-72"0,1 0 20 0,3 0 4 0,0 0-8 16,0 10 1-16,0 2-16 15,0 7-3-15,-4 6-11 16,1 13-5-16,-4 0 0 0,-4 2-2 16,1 10 2-16,-5 4-2 15,1 5-1-15,4 1 1 16,-1-4-1-16,8-9-9 15,-1-6-4-15,8-13-31 16,-4 1-11-16,7-11-87 16</inkml:trace>
  <inkml:trace contextRef="#ctx0" brushRef="#br0" timeOffset="3820.506">5383 5366 244 0,'-3'-13'90'0,"3"7"-70"0,3 0 15 0,-3 3 2 0,4 0-6 16,3 3-1-16,0 3-10 16,0 3-2-16,0 3-11 15,4 4-2-15,-4 6-1 0,0-4-2 16,3 10-2-16,1-3-2 16,0 0-1-16,-1 0-1 15,4 0 3-15,0 0-62 16,4 3-27-16,-7 0-38 15</inkml:trace>
  <inkml:trace contextRef="#ctx0" brushRef="#br0" timeOffset="4054.355">5789 5231 300 0,'-7'16'112'0,"0"3"-87"0,-4 15 18 0,4-15 0 16,-3 9-8-16,-1 10 0 16,-6 15-9-16,-5 25-2 15,-6 10-13-15,-4 6-2 0,-6 13-2 16,-8 18-6-16,3-12 0 16,5-9-3-16,2-1 0 15,12-3-66-15,-1-2-32 16,18-26-64-1</inkml:trace>
  <inkml:trace contextRef="#ctx0" brushRef="#br0" timeOffset="7401.578">6163 4773 272 0,'-11'-12'101'0,"1"5"-78"0,3 1 15 0,3 3 2 16,1 0-11-16,-1 0 0 15,4 0-7-15,4-4-4 16,3 1-10-16,10-3 1 0,5-4 2 15,16 1-2-15,22-1 0 16,-7 4-5-16,0 6-3 16,-3 3 6-16,-5 3 5 15,-6 3 3-15,-7 3 0 0,-7-2 4 16,-8 2 0 0,-6 0 3-16,-8 1 1 0,-6-1-8 15,-8 4-4 1,-6-1-6-16,-4 1-2 15,-1-4-1-15,-2 7-2 0,6-4-2 16,4 1-1-16,7 0-1 16,7-1 3-16,7 1 2 15,7-1 2-15,4 1-4 16,3-1-1-16,-7 7 1 16,4-3 2-16,-1 3 0 15,-3-4-1-15,-3-2 3 16,-4-1 0-16,-3 1-1 0,-12-1-2 15,-6 4 3 1,-10 0 0-16,-12 3-1 0,-17 6-2 16,1 3 1-16,-1 0-1 15,7 0-27-15,7-3-11 16,0-6-50-16,14-3-20 16,18-4-70-1</inkml:trace>
  <inkml:trace contextRef="#ctx0" brushRef="#br0" timeOffset="8092.027">20521 2350 236 0,'28'-26'90'0,"-21"17"-70"0,4 0 15 0,-11 5 2 0,0 4-8 16,-7 4 0-16,-4 5-3 15,-6 10 1-15,-15 9-15 16,-21 13 2-16,-28 6 2 0,-11 25 5 16,-38 22 4-16,-26 25 0 15,-38 22 2-15,-14 25-11 16,-35 13-4-16,3 19-5 16,-11-10-2-16,33 13-6 15,17-26 1-15,21-12 2 16,32-9 1-16,31-19-17 15,29-29-7-15,21-21-52 16,18-13-20-16,13-16-73 16</inkml:trace>
  <inkml:trace contextRef="#ctx0" brushRef="#br0" timeOffset="10633.598">24440 2500 216 0,'8'-22'82'0,"-12"3"-64"0,-3 0 4 16,0 16-1-16,0-9-4 15,-4-1-1-15,-3 1-2 16,-4-7-1-16,1 0-7 15,-8 0 0-15,-3 0 4 0,-11 7-4 16,-17-4-1-16,-15 7 2 0,-6 6 0 16,-8 0 1-1,-28 9 0-15,-3 9-2 16,-4-2-1-16,-25 12-1 0,-3 0 0 16,-7 10 0-16,-18-4 0 15,7 7 0-15,-21-1 2 16,3 13-1-16,8-2 2 15,-11 14 0-15,14 7 1 16,0-3 2-16,1-3 1 16,16 6 1-16,5-13 0 15,-5 23-4-15,12 2 0 16,13 1-3-16,1-4 0 16,-1 0-1-16,8 13 2 15,20 0-1-15,22-3 2 16,18-6 2-16,20-7 5 15,19-3-4-15,17 0 0 16,24 6-4-16,19 4 1 0,13-4 0 16,7-6 1-16,26 10 0 15,20-10 2-15,14 0-1 16,1 0 0-16,17 0-3 16,14-15-1-16,-3-4-3 15,24-9 1-15,4-9-2 16,-7-7-1-16,21-6 5 15,-18-10 4-15,0 4-7 16,8-13-1-16,-19-3 3 16,1 0 2-16,0-9 0 15,-15-7 1-15,-9-3-2 16,6-6 0-16,-4-13-1 0,-10 1 0 16,-10-13-2-16,6 0 1 15,1-1 2 1,-8-5 4-16,-10-13-4 0,7-13-3 15,7-5 3-15,-11 8 1 16,-10 1-2-16,-7-1-1 16,6-11-3-16,1-17-3 15,-7 13 2-15,-15-6 2 16,-13-23-2-16,-18-5 0 16,-18-1 1-16,-21 4 2 15,-32-7-1-15,-38 19-1 16,-18 7 1-16,-22 18-1 15,-27 3 0-15,-1 13 0 16,-3 9-9-16,-14 13-2 0,14 12-29 16,21 17-14-16,14 8-32 15,15 13-11-15,13 13-85 16</inkml:trace>
  <inkml:trace contextRef="#ctx0" brushRef="#br0" timeOffset="12147.258">8484 4971 264 0,'11'-28'99'0,"-8"18"-77"0,1-6 15 0,-4 13 5 15,0-3-5-15,0 6 0 16,0-9-3-16,0 9-1 16,0-3-18-16,3 3 4 0,1 9 2 15,-4 10 2-15,0 12 3 16,-4 13-10-16,1 22-2 16,-4 9-6-16,0 0 0 15,0 1-3-15,0 2 0 16,3 0-3-16,4 1-2 15,0-13 3-15,4-13 0 16,-1-9-4-16,1-7 1 16,-1-11-11-16,1-8-3 15,-4-5-42-15,0-10-17 0,-7-3-23 16,0 0-8 0,-4-9-38-1</inkml:trace>
  <inkml:trace contextRef="#ctx0" brushRef="#br0" timeOffset="12372.915">8139 5469 308 0,'0'0'115'0,"7"-3"-89"0,7 0 16 16,-4 0 4-16,12 0-12 0,9-7 0 15,12 10-17-15,2-3-8 16,1-3-5-16,0 6-4 0,4 0 3 15,2 6-2-15,8-3-1 16,4-3-8-16,3 7-3 16,-4-4-47-16,1-6-21 15,-4 3-75 1</inkml:trace>
  <inkml:trace contextRef="#ctx0" brushRef="#br0" timeOffset="12851.043">9394 5008 252 0,'-21'-9'96'0,"14"6"-75"0,4-3 12 0,3 2 0 0,3-2-7 15,4-3-1-15,4-1 0 16,3-2-1-16,4-1-13 15,3-6 2-15,4 16 1 0,3-3-1 16,3 6 0-16,5 6 1 16,-4-3 4-16,-4 16 5 15,-7-3 3-15,-7 6-2 16,-7 6-1-16,-10 10-3 16,-8 9-3-16,-7 6-7 15,-6 0-2-15,-1 1-4 16,-7-7-3-16,-3 3 0 15,-4-6-1-15,0-3-3 16,8-1 2-16,2-2 1 0,12-4 2 16,10-2-3-16,14-7 0 15,10-6 1-15,8-7 0 16,10-5 0-16,11-11 2 16,11-2-3-16,3 0 0 15,0 0 1-15,-8 2 0 16,-2 1-27-16,-8 3-9 15,-7 0-28-15,-3 0-10 16,-4-3-21-16,-3 3-7 16,3 3-31-1</inkml:trace>
  <inkml:trace contextRef="#ctx0" brushRef="#br0" timeOffset="12986.731">10425 5231 260 0,'10'-34'99'0,"-6"24"-77"0,3-9 13 15,-4 16 1-15,1-3-10 16,-1 3-3-16</inkml:trace>
  <inkml:trace contextRef="#ctx0" brushRef="#br0" timeOffset="13168.507">10453 5159 535 0,'-7'19'28'0,"-4"12"-1"0,-6 4-7 0,-8-4 0 16,-10 7-11-16,-8 5-3 15,11-11-4-15,-13 9 1 16,2 2-2-16,8 1-1 16,7-15 1-16,3 11-1 15,7-5-3 1,4-7 0-16,4-6-38 0,3-3-17 16,0-10-15-16,3-9-6 15,4 0-49 1</inkml:trace>
  <inkml:trace contextRef="#ctx0" brushRef="#br0" timeOffset="13452.736">10153 5071 296 0,'-11'-9'112'0,"11"12"-87"0,0 3 20 0,0 0 4 0,4 4-5 16,3 5 1-16,4 7-11 15,3 4-4-15,3 11-17 16,1 7-3-16,0-3 0 0,3 0-6 16,0-1-2-16,0 4 1 15,0-3 0-15,0 9-4 16,1-3 1-16,-1-9 0 16,0 3 2-16,0-10-3 15,-3-6-2-15,-1 3-53 16,-3-9-25-16,-6-3-56 15,2-4-22-15,-3-9 39 16</inkml:trace>
  <inkml:trace contextRef="#ctx0" brushRef="#br0" timeOffset="13713.013">10636 5272 316 0,'0'-3'121'0,"4"9"-95"0,-1 10 29 0,1-7 7 16,-1 4-15-16,4 2-3 16,4 1-14-16,3 3-4 15,0 3-15-15,4 0-4 0,3 0-1 0,0-4-3 16,0 11 0-16,1-4-1 16,-5 0-2-16,1-6 1 15,-4 6 1 1,0-7-41-16,-3-2-16 0,-1-3-38 15,-6 2-120 1</inkml:trace>
  <inkml:trace contextRef="#ctx0" brushRef="#br0" timeOffset="13992.997">11074 5303 392 0,'3'-19'148'0,"-3"19"-115"0,0 0 13 0,0 7-1 16,-3 2-11-16,-4 4 3 16,-4 9-12-16,-3 6-6 15,-4 9-10-15,-6 17-2 0,-5 18 3 16,-9 9-6-16,-15 1 0 16,-7 12-2-16,-4 9-2 15,8 1 1-15,6-13-1 16,8-10 0-16,7-12 0 15,7-9-18-15,6-10-5 16,5-9-31-16,6-10-13 16,4-3-35-16,4-9-13 15,6 0-36 1</inkml:trace>
  <inkml:trace contextRef="#ctx0" brushRef="#br0" timeOffset="14803.97">28734 2459 248 0,'3'-9'93'0,"-6"9"-72"0,-4 0 16 0,0 6 2 15,-4-3-6-15,-7 16 3 16,-10-3-3-16,-14 12 0 16,-22 6-18-16,-20 20 6 0,-1 15 3 15,-14 9-1-15,-24 1-2 16,-4 18-5-16,-14 16-2 15,-18 3-8-15,0-4-2 16,-21 17-2-16,0 12-2 16,-7-9 1-16,-7 9-1 15,18 3-3-15,3-9 2 16,4-13-15-16,28 1-4 16,14-4-8-16,17-13-2 15,15-15-20-15,17-12-7 16,18-14-100-16</inkml:trace>
  <inkml:trace contextRef="#ctx0" brushRef="#br0" timeOffset="15870.977">12915 4983 240 0,'4'-15'90'0,"-4"5"-70"0,7-5 15 16,-7 11 0-16,3 1-7 16,1 0 0-16,-1 3 7 15,4 10 2-15,-3 5-19 0,-4 10 1 16,-4 13 1-16,-3 15-7 0,0 10 0 16,-3 0-5-16,-1-1 0 15,1 1-5-15,-1 0-2 16,4-16 0-16,0 16 1 15,3-10-1-15,4-6-1 16,0-9-19-16,0-13-8 16,0 0-30-16,0-13-14 15,-3-5-79 1</inkml:trace>
  <inkml:trace contextRef="#ctx0" brushRef="#br0" timeOffset="16066.829">12577 5419 224 0,'-8'-9'85'0,"12"9"-66"16,7 6 16-16,-4-6 4 0,10 0-4 15,12 0 2-15,6-6-9 16,7-4-5-16,8 7-13 16,6-3-6-16,4 0-3 0,3 3-1 15,-3 3 2-15,-3 0-52 16,-8 6-23-16,1 0-62 15</inkml:trace>
  <inkml:trace contextRef="#ctx0" brushRef="#br0" timeOffset="16559.32">13836 5109 252 0,'14'-32'93'0,"-14"23"-72"0,0 0 25 0,0 2 5 16,0 7-6-16,-3-3-2 15,-1-3-13-15,0 6-6 16,-3 0-14-16,-7 0-2 0,4 6 2 16,-8-3-6-16,-3 13 0 15,-4 0-2-15,1 2-2 16,-1 4 1-16,4 0 1 16,7 0-3-16,7-3 0 15,7 0 1-15,7-3 0 16,7-7-3-16,7-3 2 0,4 1-1 15,3-4 0-15,4 0 2 16,3 3 2 0,11 0-1-16,0 4-1 0,-1 2 1 15,-2 4-1 1,-4 3 0-16,-8 3 2 0,-3 0-3 16,-6 3 0-16,-5-3 7 15,-6-3 4-15,-4 6 6 16,-4-3 4-16,-10-4-4 15,-7 4 1-15,-10-3-8 16,-8 9-1-16,-7-3-4 16,0 1-3-16,0-1 0 15,1-3-1-15,-1-7-3 16,0-2 2-16,0-4-1 0,4-9-2 16,3-9-39-1,4-10-19-15,3 0-17 0,4-3-6 16,11 3-67-1</inkml:trace>
  <inkml:trace contextRef="#ctx0" brushRef="#br0" timeOffset="16832.292">13815 4980 340 0,'0'-6'126'0,"-4"3"-98"0,4 3 12 0,0 0-2 0,0 0-12 16,0 3-1 0,7 0-5-16,7-3-1 0,8 0-10 15,16 0-5-15,15-3-1 0,7 0-2 16,7 0-1-16,7 0 1 16,11-1-1-16,10 1 0 15,1 0 0-15,-8 0-27 16,7-3-11-16,7-1-36 15,4 1-14-15,4-10-59 16</inkml:trace>
  <inkml:trace contextRef="#ctx0" brushRef="#br0" timeOffset="17594.984">31665 2560 216 0,'29'-16'82'0,"-15"7"-64"0,7-4 4 0,-11 13-3 15,1-9-8-15,3 2 1 16,4-2 2-16,-1-1 1 16,-2 1-8-16,-5 9 7 0,-3-9 5 15,-3 9 3-15,-8 9 4 16,-10 0-3-16,-7 4 0 15,-11 9-1-15,-10 12-2 16,-8 10 1-16,-6 16-1 16,-22 18 2-16,-24 4 3 15,-4 15-7-15,-14 19 0 0,-21 3-9 16,4-6-1-16,-1 3 0 16,-14 13 0-16,11-13-4 15,14-13-1-15,-7-3-8 16,0 7-2-16,11-3-9 15,13-17-5-15,11 1-64 16,4-13-29-16,11-6-54 16</inkml:trace>
  <inkml:trace contextRef="#ctx0" brushRef="#br0" timeOffset="19051.326">1923 8686 228 0,'-11'0'85'0,"8"0"-66"0,-5 0 12 16,8 0 3-16,-3 0-7 15,3 0 1-15,-4 3-6 0,4-3-2 16,0 4-11-16,0 2 10 15,4 0 7-15,3 0-5 0,4 1 0 16,3 2-3-16,17-3-2 16,15 1-2-16,0-4 1 15,7-3-6-15,7 0-1 16,-3 0-2-16,10 0-1 16,0 0-1-16,3 0 2 15,-6-3 1-15,-4 0 1 16,-15-1-2-16,1 1-1 15,-14-3-1-15,-4 0 0 16,-7 3 0-16,-3-1 0 16,-4 1-2-16,-3 0 1 15,-4 0-4-15,-4 3 0 0,-3 0-34 16,0 0-17-16,0 0-13 16,0 0-5-16,4 0-22 15,-1 0-6-15,4-6-16 16</inkml:trace>
  <inkml:trace contextRef="#ctx0" brushRef="#br0" timeOffset="19456.817">3013 7846 240 0,'3'-28'90'0,"-3"18"-70"0,4-2 15 0,-1 9 2 15,1 0-10-15,-1-1-3 16,1 4-3-16,3 7-1 16,0 5-11-16,-3 10 3 0,-1 10 2 15,1 18 1-15,-4 22 4 16,0 3-2-16,0 4 1 15,0 15-3-15,0 15 1 16,0-2-9-16,-4-10-2 16,-3 7-3-16,3 5-2 15,-3-5 1-15,0-16-1 16,4-13 0-16,-1-12 2 16,4-16-3-16,4-10 0 15,-1-9 1-15,4-9 2 0,4-9-41 16,0-4-16-16,3-9-27 15,3-3-12-15,1-7-40 16</inkml:trace>
  <inkml:trace contextRef="#ctx0" brushRef="#br0" timeOffset="19818.36">3845 8432 280 0,'-3'-9'104'0,"3"3"-81"0,-4 3 14 0,4 3-1 16,0 0-8-16,-3 3 0 15,-4 3-6-15,0 10-2 16,0 6-11-16,-4 12-1 0,0 10-1 15,-6 3-3-15,-8 3-1 16,-7 3-1-16,1-2-2 16,-1 2 1-16,-7 3-1 15,7-5 0-15,4 2 2 16,10-12-1-16,4-10 2 16,4-3-9-16,3-9-1 0,7-10-40 15,0-2-17-15,0-7-57 16,0 0-57-1,7-7 64-15</inkml:trace>
  <inkml:trace contextRef="#ctx0" brushRef="#br0" timeOffset="20087.339">3485 8473 244 0,'4'-31'93'0,"-4"28"-72"0,4 0 18 16,-4 3 5-16,3 3 1 0,4 6 5 15,7 7-12 1,-3 9-5-16,-4 9-19 16,3 13 0-16,-6 4 2 0,3 2-8 0,4 6-4 15,-1 1-6-15,1 12 1 16,3-3 1-16,4-6 0 16,3-7 0-16,-4-9 0 15,-3-6 0-15,1-13 2 16,-5-3-47-16,1-6-20 15,-4-6-31-15,3-4-13 16</inkml:trace>
  <inkml:trace contextRef="#ctx0" brushRef="#br0" timeOffset="20450.517">3937 7830 292 0,'14'-18'110'0,"-10"14"-86"0,-1 1 7 16,-3 3-4-16,0 0-9 16,-3 7 0-16,-4 5-4 15,-4 4 1-15,0 3-8 16,4-1 2-16,-3 11 2 0,-1-1 0 0,4 0 1 15,7-6 0-15,4 6 0 16,3-6-4-16,7-3 0 16,3-6-3-16,8-1 2 15,3-6-4-15,4 1 0 16,-4-4-1 0,-6-3-2-16,-5 0-2 0,4 0 1 15,-3-3-41-15,0-1-19 16,-4-2-27-16,0 3-8 15,-4 0-30 1</inkml:trace>
  <inkml:trace contextRef="#ctx0" brushRef="#br0" timeOffset="20703.556">4297 7761 272 0,'-4'-3'101'0,"4"3"-78"0,0 0 13 16,0 0 22-1,0 10-11-15,0 5-18 16,0 7-7-16,-7 7-14 16,-3 5-5-16,-1 22 0 0,-3 10-2 15,3-3-1-15,4 0 1 16,0-7-1-16,4-3 0 16,-1-6 0-16,4-3 0 15,-3-6 0-15,3-4-29 16,0-2-13-16,-4-7-36 15,1 0-13-15,-4-3-34 16</inkml:trace>
  <inkml:trace contextRef="#ctx0" brushRef="#br0" timeOffset="21123.38">4452 8649 244 0,'-3'-35'93'0,"3"20"-72"0,7-4 16 0,-4 12 2 0,1 4-6 16,6 3 3-16,4 7-9 16,0 5-2-16,8 7-14 15,-5 3 0-15,-6 6 0 0,3 10-6 16,0-7-1-16,-3-3-2 15,3 7-2-15,0-4 1 16,-4 1-1-16,8-4-22 16,-7 0-10-16,-1-3-48 0,1 0-21 15,3-6-27 1</inkml:trace>
  <inkml:trace contextRef="#ctx0" brushRef="#br0" timeOffset="21408.41">4826 8442 316 0,'0'-25'121'0,"0"22"-95"0,4 3 11 0,-4 0 0 16,3 6-8-16,-3 6 1 16,0 10-15-16,-3 16-6 15,-5 12-6-15,-2 7 8 0,-4 8 6 0,0 17-12 16,-11 18-2-16,0 4-2 15,1-10-1 1,-5 12 2-16,8 4 1 16,-3-6-1-16,6-13-2 15,7-19-2-15,4-10-1 0,4-15-34 16,3-12-15-16,3-7-15 16,4-12-7-16,0-13-63 15</inkml:trace>
  <inkml:trace contextRef="#ctx0" brushRef="#br0" timeOffset="22053.61">5189 7670 236 0,'-7'-34'90'0,"4"31"-70"0,-1-7 15 0,1 4 2 15,-1 3-6-15,4-3 2 16,0-4-8-16,4 1-1 16,-1-4-13-16,4-2 2 0,7-1 3 15,4-3 1-15,7 0-1 16,14 1-2-16,-4 2-1 15,4 3 4-15,3 7 1 0,-10 3 4 16,-4 3 1-16,-7 6-1 16,-7 1 1-16,-7 8-9 15,-3-2-1-15,-11 12-9 16,-4 0-3-16,-3 3 1 16,-4-3 1-16,1-3-4 15,3 6-1-15,3-9 1 16,1 0 2-16,-1 0-2 15,11 0-2-15,7-7 2 16,4 7 0-16,-1-3-2 16,11-1 2-16,4 1 1 15,3 0 0-15,4-1 0 0,-11 1 2 16,4-3-1 0,0 5 2-16,-8-2-4 15,-3 3 0-15,-7 3 5 0,-3 3 2 16,-11 0-2-16,-7 9-1 15,-11 1-1-15,-7-1-2 16,-10-2 1-16,-4 2-1 16,0-5 0-16,4-8 2 15,3-2-3-15,4-6-2 16,7 3-29-16,-4-13-14 16,7 6-23-16,4-9-9 15,7 0-55-15,3 0-25 16,1-9 37-1</inkml:trace>
  <inkml:trace contextRef="#ctx0" brushRef="#br0" timeOffset="22864.579">5828 8457 220 0,'-11'4'85'0,"8"-4"-66"0,-1 0 19 0,4 0 3 16,0 0-10-16,0 0-3 16,4 0-3-16,6 0 1 15,8-4-14-15,7 1 4 0,14 0 2 16,-1-3-6-16,8 0 1 16,4-1-6-16,13-2 1 15,11 0-3-15,11 2 2 16,-8 4-6-16,-2-3-3 15,-5 6 3-15,4 0 1 16,0 0 0-16,0 0 1 0,-3 0-46 16,-15 0-18-1,-3 6-98-15</inkml:trace>
  <inkml:trace contextRef="#ctx0" brushRef="#br0" timeOffset="23557.217">7158 7542 268 0,'0'-6'101'0,"0"6"-78"0,0 0 6 0,0 0 0 16,0-4-5-16,10-2 3 16,8 0-9-16,14-3 0 15,0-1-11-15,-1 1 0 0,8 6 0 16,18-4 3-16,-8 7 1 16,-7 0 3-16,-3 10 2 15,-4-1 6-15,-10 1 4 16,-7 11-8-16,-8 5-3 15,-6 2-6-15,-8 3-4 16,-6 7-2-16,-4-4 0 0,-4 1-4 16,-3-7 0-16,3 3 1 15,1-6 0-15,6-3 0 16,4-3 0-16,7 0-3 16,7-3 0-16,4-4 2 15,6 10 2-15,1 0-2 16,3 0 0-16,0 0 1 15,7 6 0-15,4 10 0 16,3-1 2-16,1 4-1 16,-1 0-1-16,-7 0-2 15,-3 0 1-15,-4 2 1 16,-7 4 2-16,-3 0-1 0,-8 10 2 16,-6-7 4-16,-8 3 6 15,-10-9-1-15,-4-6 3 16,-3 0-8-1,-4-4-4-15,-3-6-2 0,0-6 1 16,-15 0-1-16,-3-6-1 16,-7 0-2-16,4-4 1 15,3-3 1-15,7-2 0 16,7-1-7-16,8-3 0 16,6 0-39-16,11 0-17 15,7-3-16-15,10-3-4 16,15 0-70-1</inkml:trace>
  <inkml:trace contextRef="#ctx0" brushRef="#br0" timeOffset="23918.431">8710 8200 260 0,'25'-44'96'0,"-18"32"-75"0,3-7 17 15,-10 13 1-15,0 3-6 16,0-4 3-16,-3 7-7 16,-8 10-1-16,1-1-15 15,-4 7 3-15,-4 6 4 0,-3 3-9 0,0 6-1 16,-4 1-4-16,-3 2-1 15,-4 4-6-15,-3 6 1 16,6-16-2-16,-13 31 0 16,7-15 0-1,-4 7 0-15,7-14 2 0,1 1 2 16,6-7-17-16,7-3-6 16,4-9-37-16,4-6-12 15</inkml:trace>
  <inkml:trace contextRef="#ctx0" brushRef="#br0" timeOffset="24217.272">8396 7953 292 0,'4'-16'110'0,"-4"16"-86"0,14 6 18 16,-7 1 1-16,0 2-8 15,3 7 0-15,1 9-12 16,0 12-3-16,-4 7-12 16,0 3 1-16,0 7 2 0,0-1-4 15,0 13-2-15,0 3 0 16,0 3-1-16,4-10-5 16,3 4 1-16,3-12-2 15,8-10 0-15,0-1 2 16,3-11 2-16,0-4-23 15,0-6-8-15,-3-3-50 0,-4 0-21 16,-7-1-47 0</inkml:trace>
  <inkml:trace contextRef="#ctx0" brushRef="#br0" timeOffset="24486.713">9017 8200 288 0,'0'-12'107'0,"4"18"-83"0,-1 13 24 0,-3-10 4 15,4 4-10-15,3 6-2 0,0-1-18 16,3 4-8-16,1 0-9 16,-1 3-2-16,1 4 1 0,0-1 0 15,-1 10 0-15,4-1-5 16,0 4 1-16,1-3 2 15,-5-4 3-15,4-3-31 16,0-2-14-16,0-7-22 16,1-1-7-16,-1-5-78 15</inkml:trace>
  <inkml:trace contextRef="#ctx0" brushRef="#br0" timeOffset="24804.593">9631 8138 280 0,'-4'-3'104'0,"1"12"-81"0,-4 3 18 0,0-2 2 16,0 2-3-16,0 4 0 16,0 6-10-16,-4 3-4 15,-3 6-15-15,-4 4 0 0,-3 12 0 16,-11 19-6-16,-10 9-3 15,-11 10-1-15,-7-1-1 16,-3 23-3-16,3 0 2 16,3-7 1-16,8-9 2 15,6-10-3-15,8 1-2 16,3-10 2-16,8-3 0 16,6-13-43-16,7-8-18 0,8-14-46 15,6-9-20-15,1-16 7 16</inkml:trace>
  <inkml:trace contextRef="#ctx0" brushRef="#br0" timeOffset="26692.961">10908 7539 196 0,'18'-50'74'0,"-18"40"-58"0,0-5 14 0,0 11 3 15,0 1-6-15,0 0-1 16,0 0-6-16,0 0 0 16,0 3-11-16,0 6 3 0,0 4 4 15,-4 18 3-15,0 12 1 16,1 14 2-16,-4 9 3 15,0 2-7-15,0 11-3 16,0 11-8-16,3 11-3 16,1-11-2-16,-1-5 1 15,4-4-2-15,0 4 2 16,0-7-2-16,4-6-1 16,-4-13 1-16,3-5-1 15,-3-14-25-15,0-8-8 0,-3-11-32 16,-4-8-13-16,-4-13-58 15</inkml:trace>
  <inkml:trace contextRef="#ctx0" brushRef="#br0" timeOffset="26949.947">10372 8219 252 0,'0'16'93'0,"3"-7"-72"0,11-2 11 0,-7-4 1 16,7-3-9-16,8 9-2 15,9-3-6-15,22-3 0 16,18-3-9-16,3 0-4 16,4 0-2-16,10 0-1 0,7 0 2 15,0 0-1-15,-7 0-1 16,-6-3-28-16,-5-3-11 15,1-3-98 1</inkml:trace>
  <inkml:trace contextRef="#ctx0" brushRef="#br0" timeOffset="27414.396">11557 7366 232 0,'-28'-9'88'0,"21"9"-69"0,3-3 15 16,4 3 3-16,0 0-15 15,4 0-4-15,3 3 4 16,7 3 3-16,7-3-13 15,-3 4 2-15,24 2 2 0,22 4 1 16,6-4-1-16,18 0-4 16,8-2 0-16,-8 2-7 0,-4-3-1 15,-6 1 2-15,-4-1 3 16,-3 3-2-16,-11 4-2 16,-7 9 6-16,-15 15 3 15,-13 14-3-15,-14 5 1 16,-18 4-7-16,-15 5-1 15,-2 23-2-15,-12 9 1 16,-2-6-4-16,-8-9 0 16,-7-1 1-16,0 1 0 15,7-4 0-15,7-6 0 16,11-9-18-16,7-16-8 16,10-6-35-16,15-13-16 15,6-9-83 1</inkml:trace>
  <inkml:trace contextRef="#ctx0" brushRef="#br0" timeOffset="28540.661">13797 7771 236 0,'-3'-22'90'0,"3"6"-70"0,3-6 8 16,-3 13 0-16,4-7-6 16,-1-3 1-16,1 1-1 15,-1-4-2-15,1 12-10 0,-1 1-4 0,1 6 0 16,-1 6 6-16,4 16 4 16,-3 15-2-16,-4 4 0 15,0 6-6-15,0 6 0 16,3 12-3-16,1 11 0 15,0 2-3-15,-1 0 1 16,1-6 0-16,-4 3 1 16,0-3-2-16,0-3 1 15,0-6-2-15,-4-10-1 16,1-10-19-16,3-11-8 16,0-7-28-16,0-16-10 15,0-9-74 1</inkml:trace>
  <inkml:trace contextRef="#ctx0" brushRef="#br0" timeOffset="28779.479">13526 7975 236 0,'-29'18'90'0,"33"-2"-70"0,13 3 13 15,-2-10-1-15,16-2-2 16,12-4 4-16,10-3-7 15,10-7-4-15,15-2-13 16,10 0-2-16,-11 9-1 0,-6 0-3 16,-7 0-3-16,-4 9 0 15,-8 4 1-15,1-1-32 16,0 4-12-16,0-1-36 16,0 1-14-16,-4-10-19 15</inkml:trace>
  <inkml:trace contextRef="#ctx0" brushRef="#br0" timeOffset="29140.568">15543 7702 260 0,'11'-25'96'0,"-11"25"-75"0,7-19 10 0,-7 19-2 0,0-3-4 16,0 0 2-16,0 3-6 15,0 0-1-15,-11 18-11 16,1-2 1-16,-15 15 3 0,-14 13-5 16,-3 16 0-16,0 12-2 15,-4 13-1-15,-4-4-6 16,-2-2 1-16,-5-4 2 15,1 6 1-15,-4 1-4 16,10-7 1-16,8-12-2 16,7-7 0-16,10-15-29 15,7-13-12-15,8-9-20 16,6-13-8-16,8-12-53 16</inkml:trace>
  <inkml:trace contextRef="#ctx0" brushRef="#br0" timeOffset="29410.824">15046 7743 272 0,'-4'-38'101'0,"4"38"-78"0,8-16 6 0,-8 16 0 16,7 3-5-16,3 7 1 15,4 9-6-15,7 3 1 16,-3 12-11-16,-4 7 1 0,-3 15 1 15,-4 23-6-15,0-1-1 0,-4 0-2 16,1-2 1-16,-1 2 0 16,1 0 1-16,0-5-2 15,-1-11-2-15,4-8-19 16,0-14-8-16,4-8-24 16,-4-13-7-16,3-10-78 15</inkml:trace>
  <inkml:trace contextRef="#ctx0" brushRef="#br0" timeOffset="29890.22">15766 6959 248 0,'3'-25'93'0,"-3"25"-72"0,4-7 7 0,-4 7-2 16,3 0-3-16,-3 0 1 15,4 0-2-15,-1 0 1 16,8 3-13-16,-1 1 3 0,15-1 1 16,-4-3-1-16,18 3 2 15,-7 0-4-15,10 3 1 16,-10-3-3-16,7 16 2 15,-7-9 0-15,-1 18 3 16,-6-6 6-16,-4 15 4 16,-3-8-3-16,-11 15-3 15,0-13-8-15,-14 10-2 0,-14 12-9 16,-8-15-1-16,8-7 4 16,-18 10 4-16,-6 9-3 15,6-6-2-15,11-3-3 16,13-7-1-16,15-6 2 15,15-3 0-15,13-6 1 16,7-3 2-16,4 0-1 16,0-1-1-16,-4 1-8 15,0 0-3-15,1-1-56 16,-8-2-25-16,-4 6-90 16</inkml:trace>
  <inkml:trace contextRef="#ctx0" brushRef="#br0" timeOffset="31019.555">3552 10295 244 0,'-10'-3'90'0,"3"6"-70"0,0 0 15 0,7-3 2 15,0 0-10-15,0 0-3 16,3 6-1-16,8-3 0 15,7-3-12-15,10 7 2 0,4-4 1 16,6-3-3-16,1 0-1 16,11 0-2-16,2 0 0 15,5 0-2-15,-1 0 1 16,-10 6 2-16,-7 3 2 16,-4 4 3-16,-17 9 2 0,-4 9-5 15,-10 4-1-15,-12 12-6 16,-6-3-3-16,-3-3 0 15,-8-1 1-15,0-5-3 16,4-1 0-16,0-6 1 16,7-9 0-16,7 3-44 15,7-6-18-15,3-7-42 16,11 1-15-16,8-4-11 16</inkml:trace>
  <inkml:trace contextRef="#ctx0" brushRef="#br0" timeOffset="32022.225">8368 10163 280 0,'-18'-9'107'0,"11"6"-83"0,-3-7 13 15,6 7 1-15,1 0-13 16,3-3-5-16,7-4 0 16,7 1 1-16,7-1-11 15,4 1-1-15,3 3 1 0,0 6 3 16,0 9 4-16,-3 1-3 15,0 5 2-15,-4 7 2 16,-4 3 1-16,-6 10-4 16,-7-1 1-16,-11 10-7 15,-4 3-1-15,-3 3-6 0,-4 4-2 16,-3-7 0-16,0-3 2 16,3-7 1-16,1-9 3 15,6 4-3-15,4-7-2 16,7-6 0-16,11-7 1 15,6-2 1-15,11-4 1 16,11-3 0-16,11-3 0 16,10 0-2-16,0-3-2 15,-8 0-37-15,1 0-15 16,-7-4-42-16,-3 4-16 16,-1-3-54-16</inkml:trace>
  <inkml:trace contextRef="#ctx0" brushRef="#br0" timeOffset="32743.245">11952 9878 288 0,'11'-16'110'0,"-8"13"-86"0,1-3 13 0,-4 6 2 16,0 0-14-16,0 0 6 16,0 12-6-1,-4 13-14-15,-3 13-2 0,4 9-2 16,-1 6 3-16,1-6 4 16,3 7-2-16,0-10 1 15,3 3-10-15,4 0-1 16,0-7 0-16,0-2 3 15,-3-3-4-15,-1-7-1 16,-3-3-20-16,-3-6-9 16,-4-4-29-16,0-5-11 15,0-4-85 1</inkml:trace>
  <inkml:trace contextRef="#ctx0" brushRef="#br0" timeOffset="34004.407">12164 9931 184 0,'7'-22'68'16,"-11"13"-52"-16,4-4 12 0,0 7 5 0,0 0-6 15,0-1 1-15,0-2-2 16,0 0-1-16,4-7-14 16,-1 7 2-16,1-4 3 0,-4-3 1 15,-4 7 1-15,-3 3-5 16,-3-1-3-16,-4 4-3 15,-8 6-2-15,-2 4-3 16,-4 5-2-16,-1 10 1 16,-2 16 1-16,2 12 3 15,1 6 2-15,0 10 1 0,3-6 0 16,8 2 0-16,2 1 2 16,8-6 1-16,4-7 1 15,3 3 2-15,3-9 2 16,4-6-3-16,4-7 2 15,3-9 3-15,11-13 1 16,17-12 1-16,15-16 0 16,10-12-3-16,0-3 0 15,-4-7-7-15,-3-3-2 16,-7-3-4-16,-7-3-3 16,-18-4 2-16,-14-2 0 15,-14 6-4-15,-10 3 1 16,-11 3-2-16,-11 0 0 15,-18 13 0-15,-6 2-2 0,3 11 0 16,4 5 0-16,10 7-22 16,11 6-7-16,13 6-41 15,23 0-18-15,20 10-90 16</inkml:trace>
  <inkml:trace contextRef="#ctx0" brushRef="#br0" timeOffset="35205.279">14972 9514 212 0,'10'-19'82'0,"-10"19"-64"0,8-12 13 0,-8 12 1 0,0-3-6 15,0 0-1-15,0-1-2 16,0 1-3-16,0 0-10 16,0 0 7-16,0 0 3 0,0 0-2 15,-4 0 2-15,-3-4-5 16,3 4 1-16,1-3-3 15,-1 6 0-15,1-3-1 16,-1-4 0-16,1 7-2 16,3-3 1-16,3-3-2 15,1 3 0-15,-1-3 1 16,8 6 1-16,-4-3-3 16,11-4 0-16,-1 4 1 0,12 0 2 15,-8 0-5-15,14 0-4 16,-7 0 1-16,11 6 0 15,-7 0 3-15,10 6 1 16,-10 7 3-16,3 18 4 16,-3-8 1-16,-7 14 0 15,-4-5-1-15,-18 9-1 16,-13 15-3-16,-15 1-1 16,-7-1-5-16,-7 1-3 15,-10 0-3-15,-11-4-1 16,0-6 2-16,0-6 2 15,14-13 0-15,11 4-1 16,10-10-2-16,18 0-1 16,18-3 2-16,17-6 0 15,14-4 1-15,8-2 0 0,10-10 2 16,3 6 3-16,4-3-2 16,-3 0-2-16,-11 0-7 15,-7 0-1-15,-11 1-52 16,-7 2-23-16,-7 0-44 15,-10 4-17-15,-11-1-16 16</inkml:trace>
  <inkml:trace contextRef="#ctx0" brushRef="#br0" timeOffset="36359.759">6061 13352 212 0,'-18'-9'82'0,"15"9"-64"0,-1-4 15 0,4 4 4 16,0 0-8-16,0 0 0 16,4 0-1-16,-1 0 2 15,4 0-16-15,0 0 5 0,4 4 2 16,3-1-3-16,4 3 2 15,3-3-9-15,10-3-4 16,5-3-2-16,13 0 1 0,11-3-3 16,0-1-2-16,-3 1 0 15,-5 0 1-15,-2-4-1 16,-8 7-1-16,-7-3 1 16,-6-3 1-16,-1 9-1 15,-14-4-1-15,0-2 1 16,-3 6-1-16,-1 0 0 15,-3 0 2-15,0-3-45 16,0 3-18-16,-3 0-23 16,7 9-85-1</inkml:trace>
  <inkml:trace contextRef="#ctx0" brushRef="#br0" timeOffset="36797.855">7116 12552 236 0,'3'-31'90'0,"1"15"-70"0,-1-2 10 0,-3 11-1 15,0 1-2-15,0 0 1 16,0 3-7-16,4 3 0 0,-1 6-12 16,1 10 6-16,-1 9 4 15,1 6-1-15,-4 16-1 16,0 13 4-16,0 24 1 0,-4 10-7 16,1 7-2-16,-4 24-5 15,-4 1 0-15,0-4-5 16,1-12 0-16,-1 6-3 15,1-13-1-15,3-12 1 16,3-16 0-16,4-15 0 16,0-13 0-16,4-10 2 15,-1-5 1-15,1-10-26 16,3-10-9-16,0-5-26 16,3-11-9-16,-3-5-17 15,4 0-5-15,3-7-23 16</inkml:trace>
  <inkml:trace contextRef="#ctx0" brushRef="#br0" timeOffset="37096.793">7497 13386 308 0,'-4'-9'115'0,"4"12"-89"0,7 0 5 0,-3 4-3 0,6 5-12 16,-3 4 1-16,4 6-6 15,3 3-1-15,0 0-6 16,4 3-1-16,-1-3 1 0,4-3 0 16,1 6 0-16,-1-6-2 15,4 0-2-15,-1-6 1 16,1 3 1-16,0 0-10 15,-1-10-2-15,1 7-52 16,-7-4-22-16,-4 4-54 16</inkml:trace>
  <inkml:trace contextRef="#ctx0" brushRef="#br0" timeOffset="37681.641">7818 13311 208 0,'7'-15'77'0,"-4"5"-60"0,1 1 13 15,-4 9 3-15,0 0-6 16,0-3 8 0,-7 12-11-16,-4 10-13 15,-3 9 3-15,-4 10-1 0,-10 2 0 16,0 4 2-16,0 3-6 15,-4-3-1-15,0 0-2 16,0 0-1-16,-3 3-1 16,3-3 0-16,1-3-2 15,9-7-2-15,5-6 1 0,6-2-1 16,4-8-3-16,7-2 2 16,7-7-8-16,4-2-4 15,-1-10-48-15,8-1-20 16,7-2-47-1</inkml:trace>
  <inkml:trace contextRef="#ctx0" brushRef="#br0" timeOffset="38105.796">8124 12615 284 0,'4'-9'107'0,"-4"9"-83"0,-4 3-1 0,1 3-3 16,-4 0-10-16,0 10 0 15,-4 3-2-15,1 0 0 16,-1 3-4-16,1 3 4 0,-1 0 2 16,4 0-3-16,0-3 1 15,7-3-5-15,0-1 0 16,3-2 1-16,4-3 0 16,4-4-2-16,0 1 1 15,3-7-2-15,0 3-1 16,0-3 1-16,4-3-1 15,-1 0-25-15,1-3-10 16,-4-3-57-16,4 6-24 16,-1 0 8-1</inkml:trace>
  <inkml:trace contextRef="#ctx0" brushRef="#br0" timeOffset="38358.311">8361 12612 260 0,'-11'-9'96'0,"8"9"-75"0,-1-4 19 16,4 4 2-16,-3 4-13 15,-1 5-2-15,-3 0-12 16,0 10-2-16,-7 9-7 16,0 4-2-16,0 9 0 0,-11 9 0 15,7 3 2-15,1 0-3 16,-1-3-2-16,4-6 0 15,3-3-1-15,1-6-3 0,3-7 2 16,7-6-45-16,3-7-22 16,8-5-75-1</inkml:trace>
  <inkml:trace contextRef="#ctx0" brushRef="#br0" timeOffset="38778.673">8421 13365 272 0,'-7'-41'104'0,"7"28"-81"0,3-2 16 16,-3 11 1-16,0-2-11 16,4 6-2-16,-1 0-4 15,1 10 0-15,3 8-13 16,0 14 1-16,-3 5 0 0,3 1-6 15,0 3-3-15,0-4-1 16,0 1 1-16,0-4-1 16,0 1-1-16,0-4 1 0,0-6 1 15,4 4-23-15,-1-11-8 16,1-2-39-16,-4 0-14 16,3-4-56-1</inkml:trace>
  <inkml:trace contextRef="#ctx0" brushRef="#br0" timeOffset="39047.746">8714 13386 288 0,'-11'4'107'0,"8"5"-83"0,-5 13 6 0,1-6-3 0,-3 6-4 15,-1 6 1-15,-3 9-5 16,-4 4 1-16,-3 19-11 15,0 6-1-15,-4 15 2 0,1-6-6 16,-4-3-2-16,-1 4-1 16,5-4-1-16,-1 9 0 15,4-5 0-15,3-7-7 16,4-16 0-16,7-3-37 16,3-12-13-16,4-10-26 15,4-3-9-15,3-12-16 16</inkml:trace>
  <inkml:trace contextRef="#ctx0" brushRef="#br0" timeOffset="39663.417">9119 12628 264 0,'-10'-13'99'0,"6"7"-77"0,8-10 11 0,-4 10 2 16,3-7-4-16,4-2 2 0,4-10-7 15,7 3-2-15,10-10-13 16,7 1 4-16,7-4 3 0,4 7 1 15,0 3 1-15,-4 6-3 16,-3 7 0-16,-3 6 4 16,-8 6 1-16,-7 6-3 15,-11 9 1-15,-6 11-9 16,-11 2-2-16,-4 13-5 16,-6-10-3-16,-1 0 0 15,0-9-1-15,4 6 0 16,0-6 0-16,7-3-5 15,4 0 1-15,6 0 2 16,4 0 3-16,7-1 0 0,0 1-1 16,4 0-2-16,0 0-1 15,3 3 2-15,-3 3 2 16,-1 3 0-16,-6 3 2 16,-4 1 0-16,-7-4 3 15,-4 0-1-15,-3 4 0 16,-7-7 3-16,-4-3 3 15,-3-4-6-15,-7-2-3 16,-11-3-1-16,-7-4-1 16,-3 1-3-16,0-1 0 15,6-3-36-15,8 0-14 16,7-2-24-16,10-1-9 0,15-3-91 31,17-7-42-31,7-5 114 16</inkml:trace>
  <inkml:trace contextRef="#ctx0" brushRef="#br0" timeOffset="40129.949">9550 13361 256 0,'-7'-6'96'0,"3"3"-75"0,4 0 19 0,0 3 2 16,0-3-5-16,4 0 1 15,3-1-4-15,3 1-1 16,11 0-18-16,15 0 0 0,13 0 1 16,8 0-6-16,6 0-1 15,4-7-7-15,11 1-2 0,3 3 2 16,0-4 1-16,-10 10-4 15,-8-3 1 1,-14-3-9-16,-6 6-4 16,-11 0-42-16,-8 6-18 0,-13-3-82 15,-11 13-42 1,-11-4 96-16</inkml:trace>
  <inkml:trace contextRef="#ctx0" brushRef="#br0" timeOffset="40473.551">9970 12897 232 0,'3'-34'88'0,"-3"24"-69"0,0-2 19 0,0 9 4 15,0 0-9-15,0 3-2 16,4 6-2-16,-4 10-1 16,0 9-15-16,0 12-1 0,0 13 1 15,-7 4-7-15,-1 8-1 16,1 14-1-16,-3 12 2 16,3-7-3-16,0-9 0 15,0 0-1-15,3-9-2 16,4 0 1-16,4-4 1 15,-1-5-21-15,4-11-7 16,4-11-49-16,-1-4-21 0,5-9-38 16</inkml:trace>
  <inkml:trace contextRef="#ctx0" brushRef="#br0" timeOffset="41407.702">10922 12618 196 0,'7'-28'74'0,"-7"12"-58"0,4-6 16 0,-4 13 2 0,3 0-2 16,1-4 1-16,-1 4-7 16,1 2-2-16,-4 7-13 15,0 16 9-15,0 6 6 0,0 16-3 16,0 9-1 0,-4 19-4-16,1 15-1 0,-1 4-3 15,1-1-1-15,-1 4-5 16,1 3 0-16,3 3-5 15,0-9 0-15,-4-10-1 16,4-12-2-16,0-4 1 16,0-12-1-16,0 0 0 15,0-9 2-15,0-7-8 16,0-6-1-16,0-6-56 16,4-6-23-16,3-4-73 15</inkml:trace>
  <inkml:trace contextRef="#ctx0" brushRef="#br0" timeOffset="41737.288">11656 13004 268 0,'17'-35'101'0,"-17"35"-78"0,22-25 13 0,-15 19 2 15,-4 3-13-15,1-3-3 0,-1 12 1 16,-6 10 2 0,-8 9-13-16,-10 6-2 0,-7 7 0 15,-4 6 0-15,-3 6 2 16,-4 12-4-16,4 1 0 0,-1 0-5 16,1-7 0-16,3-2-1 15,4-7-2-15,3-7 1 16,4-8 1-16,4 2-3 15,-1-6 0-15,11-6-43 16,0-3-18-16,3-6-24 16,1-4-7-16,-1 1-29 15</inkml:trace>
  <inkml:trace contextRef="#ctx0" brushRef="#br0" timeOffset="41992.67">11352 13120 296 0,'-7'-6'110'0,"4"6"-86"0,6 0 7 0,-3 3-4 15,4 3 0-15,-4 0 4 16,7 7-11-16,4 15-4 16,-1 13-9-16,-3 9-5 0,0 3 1 15,4 4-4-15,-4-7 0 16,0 0 3-16,3-6 1 15,1-6-1-15,0-7-2 16,-1-6-24-16,4-6-9 16,0-7-69-16,4-2-29 0,3-10 11 15</inkml:trace>
  <inkml:trace contextRef="#ctx0" brushRef="#br0" timeOffset="42426.1">11906 12273 280 0,'-3'-9'107'0,"3"9"-83"0,7-13 8 0,-7 13-2 16,7-6-3-16,-4 6 3 15,15-9-5-15,-4 6-1 16,25-4-13-16,-7 4 0 0,14 3 0 16,-11 0 5-16,4 10 2 15,-8-7-1-15,-2 16 2 16,-5-1 1-16,-6 14 0 16,-7 12-3-16,-8-4 2 15,-14 11-10-15,-6-11-3 16,-8-5-6-16,-3 2-1 15,0-5 1-15,3-7 0 16,7-3 0-16,8-3 0 16,6-1-3-16,11-2 0 15,11-3 2-15,10-4 0 0,4 0 1 16,3 1 0-16,0-1-36 16,1-2-15-16,6-1-40 15,7-3-16-15,11 3-53 16</inkml:trace>
  <inkml:trace contextRef="#ctx0" brushRef="#br0" timeOffset="42760.653">12520 13129 312 0,'4'3'118'0,"3"1"-92"0,10-1 13 0,-6 0-2 15,7-3-11-15,-8 6-3 16,18-3-11-16,18-3-5 16,4 7-4-16,3-7-5 0,6 0 1 0,5 0-43 15,-1 0-18-15,-3 3-90 16</inkml:trace>
  <inkml:trace contextRef="#ctx0" brushRef="#br0" timeOffset="43416.822">13215 12361 284 0,'18'-22'107'0,"-8"13"-83"0,11-4 15 0,-10 7 3 16,7-3-8-16,10-4 3 16,18-3-6-16,17 4-1 15,-13 2-17-15,-8 4 3 0,7 6 4 16,-10 0-5-16,-4 10 0 15,-3-1 2-15,-11 10 1 16,-3 3-5-16,-14 12 0 16,-1-6-6-16,-14 10 1 15,1-3-7-15,-15-1-1 16,8-6 2-16,-8 0 1 0,-7 7-1 16,7-7-2-16,8-3-2 15,6-3 1-15,11-3-1 16,7 0 0-16,0-7 0 15,14 10 0-15,-3-3 2 16,10 16 0-16,11 18 0 16,-4 0 2-16,-3 1-1 15,-4-1 2-15,-6-6-2 16,-5 3-1-16,-3-6 3 16,-7-3 0-16,-7 6-1 15,-7-6-2-15,-3-4 1 16,-11-2 1-16,-11-4-1 15,-14-3-1-15,-14-6 1 16,0 3 1-16,4-12-1 0,6-1-1 16,8-9-2-16,3-3-1 15,7-3-20-15,8-3-10 16,6 0-27-16,11-4-10 16,7 7-16-16,7-3-6 15,18-3-52 1</inkml:trace>
  <inkml:trace contextRef="#ctx0" brushRef="#br0" timeOffset="43715.771">14848 12794 316 0,'-35'-3'121'0,"35"3"-95"0,-28 12 11 16,21-9 0-16,-4 7-12 16,1-4-2-16,-8 13-7 15,4-3-2-15,-14 18-8 16,3-6-4-16,-14 10 1 0,-17 12-4 16,3-3 0-16,7-3 3 15,0-3 1-15,4 0-1 16,3-1 1-16,0-2-7 15,4-4 1-15,3-2-45 0,7-7-18 16,4-6-93 0</inkml:trace>
  <inkml:trace contextRef="#ctx0" brushRef="#br0" timeOffset="43973.42">14309 12747 356 0,'14'9'134'0,"-14"-9"-104"0,21 38 9 0,-14-13-1 0,4 13-15 16,3 5-4-16,3 8-4 16,5-4-2-16,6 0-7 15,3 0-4-15,5 0 1 0,-1 3-2 16,0-3-1-16,1-6-4 15,-5-4 0-15,1-5-51 16,0-4-23-16,-4-3-90 16</inkml:trace>
  <inkml:trace contextRef="#ctx0" brushRef="#br0" timeOffset="44244.893">14979 13026 340 0,'3'-3'129'0,"8"6"-100"0,14 3 9 0,-15-3-3 16,4 7-18-16,4 5-4 16,0 1-6-16,3 6-2 15,-3 0-3-15,-1 0-4 0,-3 3 1 16,0 3 1-16,4-3 2 15,-4 0-1-15,0-3-1 16,0-3-37-16,4-3-17 16,0-7-28-16,-4 1-10 15,7-4-27 1</inkml:trace>
  <inkml:trace contextRef="#ctx0" brushRef="#br0" timeOffset="44511.329">15554 12960 284 0,'-7'6'107'0,"3"4"-83"0,1 9 13 15,-1-7 1-15,-3 7-7 16,-7 0 2-16,-7 12-10 16,-7 4-2-16,-7 5-12 15,-4 26 1-15,0 3 1 0,-3 10-4 16,-1-7 1-16,-3 0-5 15,4 6-2-15,7-18 0 0,-4 24 1 16,7-12-3-16,8-9 0 16,6-10-15-16,4-12-4 15,7-3-43-15,7-13-19 16,3-3-67 0</inkml:trace>
  <inkml:trace contextRef="#ctx0" brushRef="#br0" timeOffset="45354.239">16016 12954 264 0,'-18'-3'99'0,"18"3"-77"0,-7 3 9 0,7-3 1 16,0 3 2-16,0 0 4 15,15 0-5-15,13 0-3 16,7 0-16-16,11-3 4 0,14-3 5 16,14 0-10-16,4 0-4 15,-4 3-6-15,-11 3 0 16,-10 3-4-16,-11 1 0 15,-6-1-28-15,-8 3-10 16,-3 1-21-16,-8-4-7 16,-6 3-79-1</inkml:trace>
  <inkml:trace contextRef="#ctx0" brushRef="#br0" timeOffset="45668.206">16316 12534 336 0,'14'-29'126'0,"-14"29"-98"0,21-3 14 16,-21 3 2-16,11 13-14 15,-4-4 0-15,0 16-11 16,-4 19-4-16,-10 13-8 15,-7 24-5-15,-7 7-1 0,4-7 1 16,2 7 1-16,1-3-1 0,7 0 1 16,4-7-4-1,6-9 0-15,4-13 1 0,4-15 0 16,3-3-53-16,0-13-24 16,4-13-56-1,6-12-63-15,-6-12 62 16</inkml:trace>
  <inkml:trace contextRef="#ctx0" brushRef="#br0" timeOffset="46074.858">16764 12251 324 0,'4'0'123'0,"-4"0"-95"0,21 13 16 0,-18-13 0 0,11 9-4 16,0 1 0-16,22 12-6 16,20 3-4-16,1 0-16 15,6-3 4-15,11-3 3 0,7-7-3 16,-3 4 2-16,-7-4-7 16,-8-2-3-16,-10 2-1 15,-11 4 1-15,-6 3-1 16,-12 3 0-16,-10 12-3 15,-10 4-1-15,-8 6-3 16,-10 12 1-16,-10 13-4 16,-12 3 0-16,1-3 1 15,0-3 0-15,3-6 0 0,4-4 2 16,3-3-3 0,0 1-2-16,4-7-34 0,0-3-15 15,3-7-26-15,1-2-12 16,3-7-17-16,0-3-9 15,-1-9-20 1</inkml:trace>
  <inkml:trace contextRef="#ctx0" brushRef="#br0" timeOffset="47964.826">18464 11580 192 0,'-21'-12'74'0,"11"6"-58"0,-1-1 7 0,8 7-1 16,-5-3-6-16,1 0 1 15,-10 0-1-15,3 0 0 16,-18 3-8-16,-17 0 6 0,-1 0 5 16,-6 3 3-16,-11-3 2 15,-11 3-2-15,-3-3-2 16,3 0-6-16,1 0-1 16,-19 0-4-16,-13-3 0 15,3 0 1-15,-7 0 1 16,-21 0 1-16,0-1 2 15,-7-2-5-15,-21 0-1 0,7-4-2 16,-8-8-1-16,-17 5-3 16,-158-28 2-1,161 26-1-15,5-4-2 16,-19 3-1-16,11 4 1 16,-17-1-1-16,6 7 4 15,-3-4 2-15,-11 10 0 16,8 0-1-16,-18 7 1 15,17-4 1-15,-21-3-3 16,18 9-3-16,-3-9 0 16,-1 0-1-16,11 0-3 15,-18-3 2-15,11-3 1 16,-14 6 2-16,-35 0-1 16,-1 0 2-16,15 6 0 15,-8-3 1-15,12 13-5 16,2-10 1-16,1 7-2 0,7-10-2 15,-8 6 3-15,8-6 0 16,-11 4 1-16,11-1 0 16,-18 3 0-16,14 1 2 15,-21 5-1-15,22 1-1 16,-15 3 1-16,28-3-1 16,-3-1 0-16,21-5 0 15,25-1-3-15,13-6 2 16,15-6 1-16,28-6 2 0,18-4-1 15,21-3-1-15,18-2 1 16,10-1-1-16,10 3-3 16,8 4 2-1,7 2 1-15,7 4 0 16,-4 3-3-16,4 3 2 16,4 6-1-16,-1 3-2 0,4 4 3 15,0-4 0-15,0 7-2 16,0-3 2-16,0-4 1 15,0 7 0-15,-4-1 0 16,-3 1 2-16,0 6-1 16,-14 6-1-16,-8 10 7 15,-9 28 5-15,-5 34-6 16,4 16-3-16,4 25-2 16,-7 28 1-16,10 16-1 0,3 32 2 15,-9-1-2-15,-5 16 2 16,-10 3-4-16,-7-3 0 15,4-12 1-15,-1-4 2 16,11-31-1-16,7-34 2 16,11-16-4-16,14-13 0 15,7-22 3-15,10-21 1 16,8-23-1-16,6-18-2 16,-2-7 1-16,2-9-1 15,-3-6-3-15,0-7 2 16,0 0 1-16,0-2 2 15,-3-4-1-15,3 3-1 16,0-6-2-16,7 0 1 16,7-6 3-16,15 3 1 0,6-10-1 15,14-3 1-15,8 1-4 16,3 2 0-16,7-2 1 16,21 2 2-16,18 4-3 15,0-1 0-15,21 1 1 16,14 6 0-16,4-7 0 15,28-2 0-15,0-1 0 16,31-6 0-16,-6 4 0 16,28-4 2-16,-7 3-3 15,28-3-2-15,-7 7 2 16,24-7 2-16,8 0 4 16,3 0 4-16,29-3-6 15,17-3-2-15,0 3-8 0,17-6 0 16,29-6 9-16,18 2 6 15,7 1-3-15,-4 3-1 16,-4 6-2-16,-6 12 1 16,6 10-4-16,8 10 0 15,-25 5 1-15,-18 7 2 16,8 0-3-16,3 0 0 16,-29-3 3-16,-3-3 1 15,0 0-4-15,-21-1 1 16,-14-2-2-16,-17-4 0 15,-22 10 2-15,-25-10 0 16,-14 7 2-16,-31-3 1 0,-33-4-4 16,-16-3-1-16,-19-3 1 15,-17 1 2-15,-21-4 0 16,-18 0 2-16,-18 0-2 16,-10-7 2-16,-15-2 0 15,-9-7 3-15,-8-3-3 16,-7-9 0-16,-4-22 3 15,-7-19 1-15,1-6 1 16,-4-7 0-16,0-21-4 16,7-29-1-16,7-3-1 15,3-28-2-15,1-16-2 16,3-34-1-16,-14-3-1 16,-11-29 0-16,-21 29 3 15,-10 15 2-15,-4 16-2 0,0 38 0 16,-3 28 1-16,3 22 0 15,7 15-80-15,11 4-35 16,6-1-83 0</inkml:trace>
  <inkml:trace contextRef="#ctx0" brushRef="#br0" timeOffset="50486.934">20546 5040 432 0,'0'0'0'0,"-46"31"6"0,39-25 4 15,-28 19 3-15,6-6 3 16,-38 28-7-16,11-9-1 16,-53 25-4-16,20-13-1 0,-87 60 1 15,42-29-5-15,-127 60 1 16,74-37 2-16,-134 62 1 16,92-44 5-16,-110 54 5 0,106-54-5 15,-17 7 0-15,10-4-6 16,67-34-4-16,53-22-2 15,39-19 3-15,28-12 2 16,18-10 2-16,13-9-32 16,12-7-13-16,3-2-100 15</inkml:trace>
  <inkml:trace contextRef="#ctx0" brushRef="#br0" timeOffset="50846.94">18016 5958 240 0,'25'-37'90'0,"-25"37"-70"0,11-16 15 0,-11 16 0 16,0 0-5-16,0 0 2 15,-11 10-3-15,4-4 0 16,-39 31-16-16,11-2-3 0,-36 43-3 16,15-15 3-16,-46 47 1 15,-36 37-3-15,18-6 0 16,4-9-1-16,-1 6 3 16,11-16 6-16,25-18 2 15,25-20-9-15,35-12-3 16,49-25 2-16,39-21 5 0,-14-8-5 15,162-43-2-15,-56 13-1 16,134-35-1-16,21 3-200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19:23.2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16090 3795 192 0,'14'-35'71'0,"-10"23"-55"0,-1-13 11 0,-3 15 3 16,0-2-7-16,0-1-1 15,0 1-1-15,0-1 1 16,0-2-12-16,-3-1 3 0,-1 0 3 16,-3 7 1-16,-3-7 1 15,-4 4-3-15,-4-1 1 16,-10 4-5-16,-11 6-1 16,-7 3-9-16,-3 3 0 15,-8 6 1-15,-17 7 3 16,-18 15 0-16,1 22 0 15,-5 13-3-15,-16 10 1 16,-15 27 4-16,7 22 6 16,0 4-5-16,3 28-2 15,11-4 14-15,18-5 9 0,25 2-4 16,31-6-2-16,32-12 2 16,28-22 1-16,25-10-5 15,39-9-2-15,24-12-7 16,32-10-2-16,25-32 0 15,28-27 1-15,7-29 3 16,15-16 2-16,-8-40-3 16,-7-28 2-16,-3-7 1 15,-32-25-1-15,-36-9-7 16,-31-7-3-16,-18-53-1 16,-46 13 0-16,-52-13-5 15,-57 19 1-15,-32 29-7 0,-56 36-3 16,-11 39 3-1,-31 37 4-15,17 25-3 0,28 13 2 16,32 6-44-16,35 0-18 16,61-9-218-1,45-26 75 1</inkml:trace>
  <inkml:trace contextRef="#ctx0" brushRef="#br0" timeOffset="2685.597">16073 2061 236 0,'3'-25'90'0,"1"12"-70"0,-1-5 17 0,-3 2 4 15,4-9-7-15,-1-10 3 16,1 1-6-16,-1-1-1 0,1 7-17 15,-1 9 5-15,1-3 3 0,-1 10 0 16,1 6-1-16,-1 6 3 16,-3 9 2-16,4 13 0 15,-4 6 0-15,0 13-6 16,-4 6-1-16,1 13-2 16,-4 5 0-16,0 26 0 15,0-3 0-15,3-6-6 16,1-4-2-16,-1-3-4 15,4 7-1-15,0-7 1 16,0-3 0-16,4-22-2 16,-4-3 1-16,0-12-2 15,3-10 2-15,-3-6-2 0,0-4 2 16,0-5-22-16,0-16-9 16,0-7-44-16,4-12-16 15,-1 0-36-15,-3-3-14 16,-3 3-14-1</inkml:trace>
  <inkml:trace contextRef="#ctx0" brushRef="#br0" timeOffset="3108.695">15519 2343 280 0,'-7'0'107'0,"3"0"-83"0,1 0 4 16,3 0-4-16,-4 0-3 16,4 0 4-16,0 0-4 15,0 0-1-15,-3 7-11 16,3-1 3-16,0 0 2 0,3 0 1 15,4 1 1-15,4-1 0 16,6 3 3-16,8-9-2 16,7 0-1-16,7 0 0 15,14-9 0-15,21-1-2 16,10 1-1-16,4 3-1 16,15-7 2-16,13 10-3 15,1-3-1-15,-5-4-6 0,-6 10-3 16,-3-3 0-16,-12 3 1 15,-13-6-1-15,-18 3-1 16,-25 6-103 0,-21 6-111-1</inkml:trace>
  <inkml:trace contextRef="#ctx0" brushRef="#br0" timeOffset="4219.246">17815 1139 164 0,'14'-9'63'0,"-10"9"-49"0,-1-6 18 0,1 2 5 15,0 1-4-15,-4 0 1 16,3-3-2-16,-3 3 0 0,0-7-17 16,-3 10 11-16,-5 0 4 0,-6 10-2 15,-7 5-2-15,-7 23-1 16,-4 34-1 0,-7 10 4-16,-6 15 3 0,-15 38 0 15,-7 6 3-15,0 31-12 16,7 7-5-16,10-10-4 15,15 7 1-15,17-19-5 16,22-26-1-16,24-18 5 16,21-19 1-16,11-18 4 15,11-29 1-15,10-16-6 16,7-15 0-16,-14-7-6 16,-14-9 1-16,-14-6-5 15,-11-1 0-15,-10 1-28 16,-11-3-12-16,-7 3-51 0,0-10-20 15,-3-3-63-15,-4-6-25 16,0-3 61 0</inkml:trace>
  <inkml:trace contextRef="#ctx0" brushRef="#br0" timeOffset="4834.619">17713 2321 212 0,'-7'-9'79'0,"3"9"-61"0,1-10 12 16,-1 10 4-16,4-6-5 15,-3 3 1-15,3-3 0 16,0 0 4-16,0 2-19 16,-4-5 16-16,4 9 8 0,0-6 6 15,0 3 3-15,0 3-4 16,0 0-1-16,0 0-14 0,0 0-8 15,0 0-4-15,4 0 2 16,3 0-7-16,3 0-2 16,8 0-1-16,14 0-1 15,14 0 2 1,7-7 4-16,7 4-6 0,3-3 0 16,8-3-2-16,6-1 1 15,-3 4 0-15,-7 3 1 16,-7-7-4-16,-14 4-1 15,-11 6 1-15,-3-3 0 16,-11-3 0-16,-3 6 0 16,-4 0-2-16,-3 0-2 15,-8-10 1-15,1 10-1 16,-4-9 0-16,0 3 2 0,-4 2-3 16,1-2-2-16,-1 6-27 15,4-6-10-15,-3 6-48 16,3 0-21-16,-4 6-56 15,-3 7-23-15,0-1 41 16</inkml:trace>
  <inkml:trace contextRef="#ctx0" brushRef="#br0" timeOffset="5269.478">18729 1534 300 0,'11'-34'112'0,"-4"18"-87"0,3-15 29 0,-6 15 5 15,3-3-5-15,0 0 1 16,0 4-18-16,0 5-5 15,-4 10-19-15,1 0 10 0,0 22 4 16,-1-3-6-16,1 19 1 16,-1-7-9-16,-3 48-3 15,0 27 1-15,4 4 0 0,-1-4-3 16,4 14 0 0,0-14-5-16,0-12-2 0,0-12 0 15,0-13 1-15,1-10-1 16,-5-15-1-16,1-3 1 15,-1-10 1-15,1-6-6 16,-1-6 1 0,8-3-32-16,-1-13-12 0,4-3-38 15,4-3-16-15,0-3-63 16,3-4-63 0,4-5 85-16</inkml:trace>
  <inkml:trace contextRef="#ctx0" brushRef="#br0" timeOffset="5763.781">19466 2227 308 0,'18'-37'115'0,"-15"27"-89"0,1-9 25 0,-4 13 6 16,0-3-16-16,0-1-1 16,-4 1-8-16,1-1-2 15,-1 4-17-15,1 6-1 0,-4-6 1 16,0 3-3-16,-11 3 0 15,-10 9-2-15,-4 7 2 16,-3 12-3-16,-4 7-2 16,7 9-2-16,4 3 0 15,10-4-4-15,8-5 0 16,10-7 3-16,10-5 3 16,8-8 0-16,7-5 2 15,3-13 5-15,7-3 4 0,1-19-6 16,-1-13-3-16,-3-5-4 15,-4 2-3-15,-7-3 1 16,-3 7 1-16,-8 5 5 16,-6 11 4-16,-1 8-4 15,-3 4 1-15,0 6-3 16,-7 6 0-16,4 13-3 16,-1 16-2-16,4-7-2 15,0 6 1-15,0 1 1 16,4-1 0-16,3 1 0 15,0-7 2-15,3-6-3 0,1 6 0 16,0-15-4-16,-1-1 1 16,4-2-44-16,0-10-21 15,0-10-33-15,-3-6-11 16,3-12-72 0</inkml:trace>
  <inkml:trace contextRef="#ctx0" brushRef="#br0" timeOffset="6112.823">19554 1368 324 0,'0'-19'123'0,"0"19"-95"0,8-6 18 0,-8 6 4 0,3 0-2 15,1 0 6-15,-1 6-14 16,1-6-4-16,3 19-21 15,0 6-2-15,-4-9-2 0,1 3-6 16,-1 9-1-16,1-3-2 16,3 0 1-16,0-6-4 15,7 0 0-15,14 6 3 16,4-10 1-16,0-2 1 16,-7-4 0-16,-8-2-2 15,4-4-2-15,4 3 1 16,-7-6-1-16,-4 0-25 15,-4 0-8-15,-6-3-34 0,-4 0-15 16,-4 0-25-16,1 3-10 16,-1-10-19-1</inkml:trace>
  <inkml:trace contextRef="#ctx0" brushRef="#br0" timeOffset="6380.017">19844 1384 252 0,'3'-16'93'0,"-3"7"-72"0,4-1 31 0,-4 10 12 15,0 0-1-15,0 0 2 16,3 0-2-16,4 0-3 16,0 10-32-16,1 2 1 0,-1 10 2 15,0 3-11-15,-4 10-1 0,1 2-11 16,-4 7-5 0,0 0-2-16,0 16 1 15,3-4-1-15,1 4-1 16,-1-1 1-16,1-12-1 0,-1-3 0 15,1-3 2-15,-4-13-10 16,0-3-4-16,0-6-54 16,3-6-21-16,-3-4-77 15,0-9-33-15,0-12 51 16</inkml:trace>
  <inkml:trace contextRef="#ctx0" brushRef="#br0" timeOffset="7491.379">20585 2102 296 0,'3'-10'112'0,"-3"10"-87"0,0 0 9 0,0 0-4 16,0 0 1-16,0 0 4 16,4 10-6-16,-1-1-3 15,4 1-14 1,7-1 6-16,11-3 4 0,14 4 6 0,10-10 3 15,8 0-5-15,-4 0-2 16,-11-7-9-16,46 4-2 16,-17-3-5-16,13 3-3 15,22-3-2-15,-7-1 0 16,-7 4-4-16,-15 3 0 16,-10-6 3-16,-14 3 1 0,-10 3 1 15,-12 0 0-15,-6-10-5 16,-11 10 1-16,-7 0-20 15,-7 0-9-15,-7 0-29 16,-3 10-11-16,-1-10-13 16,-10 0-3-16,-11 12-73 15</inkml:trace>
  <inkml:trace contextRef="#ctx0" brushRef="#br0" timeOffset="7836.556">21110 1729 244 0,'4'-54'93'0,"-4"39"-72"0,7 5 18 0,-4 7 3 15,1-3-2-15,3 3 0 16,4-4-2-16,-1 7-1 15,4 7-20-15,0 12 7 0,-3-1 6 16,-1 1 1-16,1 31 4 16,0 19-13-16,-4 10-5 15,-4 9-10-15,-3-16-3 16,0-10-2-16,0 20-2 16,4 12 1-16,-1-9 1 15,1-4 1-15,-1-6 3 16,1-6-3-16,3-15-2 15,4-7-55-15,27 3-231 16</inkml:trace>
  <inkml:trace contextRef="#ctx0" brushRef="#br0" timeOffset="8647.606">22698 1280 236 0,'7'-44'90'0,"-7"29"-70"0,3-4 21 0,-3 13 4 16,0 3-6-16,0 3 0 15,0-7-11-15,0 4-3 16,0 3-14-16,0 0 7 0,-3 10 4 15,-1-7-5-15,-10 28 1 16,-11 13-9-16,1 9-3 16,-4 1-3-16,-1-4 0 15,5 3-4-15,2 0 0 16,5-6 7-16,6 0 6 16,8-6-2-16,13-3 2 15,15-4 6-15,14-6 3 16,14-15-4-16,3 0-2 15,-3-4-9-15,-4-9-2 16,-6 0 0-16,-8 0 2 0,-7 0-3 16,-3 0 0-16,-7 0-41 15,-4 0-17-15,-4 0-36 16,-3 0-13-16,0 0-66 16</inkml:trace>
  <inkml:trace contextRef="#ctx0" brushRef="#br0" timeOffset="8979.276">23153 1283 368 0,'7'-37'137'0,"0"27"-106"0,0-8 15 0,-7 18-1 15,0 0-21-15,4 0-3 16,-1 9-7-16,-3 16 1 15,-3 16-8-15,-8 15 0 0,-3 4 0 16,-7 15 5-16,-8 19 3 16,5 3-11-16,-1-3-1 15,4-6-1-15,3 0 1 16,4-6-1-16,7-4 1 16,4-3-4-16,3-15-2 15,0-7 4-15,3-12 3 16,4-4-43-16,0-8-20 15,7-17-18-15,4 1-3 16,3-19-27-16,7-4-9 0,4-9 7 31</inkml:trace>
  <inkml:trace contextRef="#ctx0" brushRef="#br0" timeOffset="9459.243">23745 1870 296 0,'25'-41'112'0,"-21"25"-87"0,-1-6 18 16,-3 13 2-16,0 0-11 16,-7-1 0-16,0-2-8 15,-7 2-4-15,-7 4-12 16,-4 6 2-16,-7 0 2 0,-6 13-1 0,-5 12 0 16,1 6-7-16,0 13-2 15,3 0-2-15,7 3-2 16,7-6 1-16,11 2-1 15,7-11 2-15,11-4 3 16,-1-6 2-16,18-10 3 16,22-2 1-16,6-10 3 15,4-6-5-15,-4-4-3 16,-3-9-1-16,-7-9 1 16,-7 3 8-16,-11 0 3 15,-3 3-2-15,-8 10 1 16,-3 2-9-16,-3 10-4 15,-4 3-5-15,0 13 1 16,0 0 1-16,3 2 0 0,1 4 0 16,-1 7 0-16,4-1-3 15,4 6 0-15,0-2 2 16,-1-1 2-16,1-3-5 16,3-6-1-16,0-3-31 15,0-10-14-15,0-9-21 16,0-9-6-16,0-10-11 15,4-3-3-15,-4 0-49 16</inkml:trace>
  <inkml:trace contextRef="#ctx0" brushRef="#br0" timeOffset="9996.114">23985 1142 260 0,'-7'-28'96'0,"0"12"-75"0,-3 4 10 0,6 6-2 16,1-1 0-16,-1 4 2 15,1 3-8-15,-1-9-1 16,11 9-4-16,11-10 0 16,10 1 0-16,14 0 0 15,8-1 2-15,3-2 0 16,3-1-5-16,8 7 1 15,6 0 0-15,-3 6-1 16,-10 6 4-16,-12 0 2 16,-9 4 0-16,-15 2 2 15,-14 1-7-15,-14-4 1 16,0 0-10-16,-18 10-4 0,4-3-2 16,-4-4 1-16,4 4-3 15,0-6 0-15,3 5-1 16,4-5 0-16,0 5 0 15,7 4 0-15,0 0 0 16,10 0 0-16,1 6 2 16,10 3 2-16,-3-9-3 15,13 18 0-15,8 4 1 16,-11-13 2-16,-7 1-1 16,-3-4 2-16,-4-3 4 0,-14 3 4 15,-14 9-6 1,-4-15-1-16,8 0-4 0,-19 3-1 15,8-10 1-15,-21 10 0 16,-11-3 0-16,24-9 2 16,8-1-78-16,18-6-36 15,13 7-104 1</inkml:trace>
  <inkml:trace contextRef="#ctx0" brushRef="#br0" timeOffset="10976.909">24694 2074 244 0,'8'-10'93'0,"-12"10"-72"0,4-3 16 0,0 3 4 15,-4 0-7-15,4 0 3 16,-3 0-12-16,-1 0-6 16,1 0-10-16,3 0-2 0,0 0 0 15,3 3 10-15,4-3 4 16,1 6 2-16,13-6 1 15,21-6-2-15,7 6 1 16,-10 0-9-16,35-3-3 16,-14-3-6-16,32 6-2 15,-18 0 1-15,25 0 0 16,-25 0-2-16,-4 0-2 0,-13 0 1 16,-8 0 1-16,-10 0-1 15,-7 0 2-15,0 0-40 16,-15 0-14-1,-3 0-17-15,-7 0-4 0,-7 0-55 16,-10 9-60 0,-8-3 63-16</inkml:trace>
  <inkml:trace contextRef="#ctx0" brushRef="#br0" timeOffset="11276.54">25252 17 336 0</inkml:trace>
  <inkml:trace contextRef="#ctx0" brushRef="#br0" timeOffset="12728.633">25164 1660 288 0,'3'-19'107'0,"1"16"-83"0,-4-7 13 15,0 4 1-15,0 6-7 0,0 0-1 16,0 0 1-16,0 6 0 15,0 4-16-15,0 9 11 0,-4 3 4 16,1 25-2-16,-4 9-2 16,0 10-1-16,-1-7-1 15,5 14-7 1,-1 8-2-16,4 4-9 0,4-7-2 16,-1-6-2-16,5-12 1 15,-1-7-2-15,-4-12-1 16,1 0 1-16,-4-10 1 15,0-12-17-15,-7 0-6 16,0-7-74-16,-1-2-30 16,1-7-70-1</inkml:trace>
  <inkml:trace contextRef="#ctx0" brushRef="#br0" timeOffset="14051.655">26099 1271 236 0,'-4'-6'90'0,"4"6"-70"0,4-3 17 15,-4 3 4-15,3-7-4 16,4 4 0-16,4-6-5 16,3 2 0-16,7-2-18 15,4 0 1-15,-1-1 1 0,-2 4-6 16,30 0-1-16,-9 3-1 15,20 3 2-15,22 9 1 16,-32 7 3-16,-11-7 8 16,-3 16 4-16,-7-6-1 15,-18 12 0-15,-7 19-8 16,-14-9 0-16,3-16-8 0,-24 10-3 16,-14 6-6-16,3-7 0 15,7-3 0 1,4-9 2-16,7 0-3 0,10-3-2 15,11-3 2-15,7 3 0 16,18-7-2-16,3 4 2 16,4 6 1-16,-4-3 2 15,-7-4-1-15,11 13-1 16,14 16-2-16,-4-6 1 16,-3 3 3-16,-11-7 1 15,-7-2-1-15,-13-1 1 16,-8-6 0-16,-11 0 1 0,-3-3 0 15,-4 0 0-15,-6-3-2 16,-8-4-2-16,-11-2 1 16,-6 3-1-16,0-7-3 15,-1 1 2-15,8-1-12 16,7-3-7-16,10-6-38 16,11 0-17-16,14 0-19 15,14 0-4-15,14 0-57 16</inkml:trace>
  <inkml:trace contextRef="#ctx0" brushRef="#br0" timeOffset="14518.901">27506 1832 336 0,'14'-37'126'0,"-10"24"-98"0,-4-9 10 0,-4 13-3 15,-3-4-11-15,-3 1 0 16,-8 2-4-16,-10 1-3 16,3 9-9-16,4 0-1 0,-14 12 0 15,6 4 3-15,-9 12 1 16,6-6-3-16,-3 22 0 16,6-6-5-16,12-1 0 15,3 13 3-15,14-9 3 0,10-9 0 16,11-14 2-1,15 1 3-15,-1-13 1 16,-7-2-4-16,14-14-1 0,-6 1-4 16,-1-7 1-16,-7 0 5 15,-3-2 2-15,-7-4-3 16,-4 3 1-16,0 0-9 16,-4 10-2-16,-3 9-1 15,-3 9 2-15,3 4-3 16,0 12 0-16,0 0 1 15,4 0 0-15,-1 3 0 16,1 3 2-16,-1-6-17 16,1 4-4-16,0-14-37 15,-4 4-14-15,0-9-35 0,0-10-11 16,3 6-48 0</inkml:trace>
  <inkml:trace contextRef="#ctx0" brushRef="#br0" timeOffset="14923.373">27686 1023 320 0,'0'-22'121'0,"0"22"-95"0,11-19 14 0,-11 13-1 16,7-3-10-16,7-4 0 0,14 1-5 15,7 2-3-15,11 4-11 16,7 6 2-16,0 0 2 0,0 13 1 16,0 2 1-16,-4 4 5 15,-3 3 1-15,-7-3-7 16,-14 9-2-16,-15 0-1 16,-10-3 2-16,0-6-5 15,-18 9-1-15,-3 7-4 16,-25 15-3-16,-3-6-3 15,3-13 1-15,4 7-1 16,10-4 0-16,11-2 0 0,14-1 0 16,17-12 0-1,19 6 0-15,13-12 2 16,14-1 2-16,26-3-3 16,9-5 0-16,5-4-43 0,2 0-20 15,8-4-149 1</inkml:trace>
  <inkml:trace contextRef="#ctx0" brushRef="#br0" timeOffset="16604.539">17604 4569 212 0,'0'0'79'0,"0"0"-61"0,-4 0 12 0,4 0 2 0,-3 0-6 16,3 0-1-16,0 0-2 15,0 0-3 1,0 4-10-16,0-4 9 0,3 3 7 0,1 0-3 16,3 3 1-16,3-3-2 15,4 0-2-15,0 1-2 16,18-1-1-16,-7-3-1 15,28 3 3-15,-11 0-7 16,25-3 1-16,-10 0-4 16,48 0 0-16,-20 0-3 15,42-3-1-15,-28 0-1 16,49 0 2-16,-35 3-1 16,67-4 0-16,-39 1-10 15,67-3-4-15,-53 3 11 16,75-3 5-16,-61-1-2 15,85 1-1-15,-71 0-2 0,96 0 1 16,-78-1-2-16,89-2 2 16,-82 9-2-16,95-10 2 15,-84 10-2-15,102-9 2 16,-92 6-2-16,124-7-1 16,-103 4 1-16,107-3 1 15,-107 3-1-15,113-1-1 16,-109-2 1-16,135-4-1 15,-121 4 0-15,109-7 0 16,-112 7-3-16,126-4 2 16,-119 4 1-16,134-7 2 0,-124 13 1 15,120-6 1-15,-127 2-7 16,131 1 0 0,-131 3 1-16,88 3 3 0,-112-6 0 15,77 3-1-15,-92 3 1 16,57 0-1-16,-81 0 0 15,59 0 2-15,-73 0-3 16,28 0 0-16,-60 0 1 16,21-4 2-16,-46 1-1 15,-7-3-1-15,-28 3 1 16,3-3 1-16,-24-1-1 16,-1 1-1-16,-17-3 1 15,4-1 1-15,-18 4-1 0,-4-3-1 16,-10-1 1-16,-4 1-1 15,-3 6 0-15,-4-4 0 16,-7 1-3-16,1 0 2 16,-5 3 1-16,1 3 0 15,-4-7-3-15,4 4 2 16,-4 3 1-16,3 0 0 16,-3 0 2-16,4-3 1 15,-4 3-4-15,0 0 1 16,-3 0 0-16,-1 0 2 15,1 0-21-15,0 0-9 16,-4 0-41-16,7 0-16 16,-4 0-99-16</inkml:trace>
  <inkml:trace contextRef="#ctx0" brushRef="#br0" timeOffset="20070.623">19957 1095 272 0,'7'-9'104'15,"-4"3"-81"-15,4-4 1 0,-3 1-5 0,-1 9 0 16,4-10 5-16,0-2-1 16,1-4-2-16,-1 7-11 15,-4-4 5-15,1 4 2 0,-4-7-1 16,-4 4 1-16,-3-1-3 16,0 1 1-16,-4-1-6 15,-3 0-3-15,-3 4-3 16,-5-7 0-16,-6 4-2 15,-7-1-1-15,-4 4 1 16,-7 6-1-16,0-7-3 16,1 4 2-16,-1 0-1 0,0-4 0 15,-7 7 4-15,0-6 1 16,-7 3 3-16,0 2 3 16,4 4-6-16,3 0-2 15,3 0-1-15,4 0 0 16,4 0 0-16,0 0 0 15,-1 0 0-15,-2 4 0 16,-1 2 0-16,0-3 2 16,-3 3-3-16,3 4 0 15,3 5 1-15,5-5 2 16,-1 9-1-16,3-4-1 16,-2 4 1-16,-5 3 1 15,-3 0-1-15,1 3-1 0,-5-6-2 16,4 3 1-16,0-3 3 15,4 9 1-15,3-3-4 16,4 3 1-16,0-3 0 16,3 10 2-16,0 2-1 15,-3 4 2-15,-4 0-4 16,-3 6-2-16,-4-3 2 16,0-10 2-16,0 10 0 15,4-12 2-15,3-1-2 16,7 3-1-16,1 1 9 15,6-1 6-15,0 4-7 16,4 3-4-16,3 12-3 16,1-9-1-16,-4 3 0 15,3 3 2-15,-3-3-1 0,0-3-1 16,3 0 7-16,4 3 3 16,7 6-1-16,7 1 0 15,7 5-1-15,3-6 2 16,8 1-5-16,3-1-1 15,4-3-2-15,3 4 1 16,7-7-2-16,1 6 2 16,3 0-7-16,10 16 1 15,0-9 3-15,1-10 2 16,-1-6 4-16,1-10 1 16,-1 1-1-16,11-13 1 0,-14 0-2 15,45-3 2-15,-6-1-4 16,-7-2-2-1,-8-3 0-15,4-7-1 16,0-3-3-16,4 3 2 16,-4-3 3-16,-3-3 1 0,3 7-4 15,-11-14 1-15,11-2 2 16,11 0 1-16,3-10 3 16,-3-3 1-16,-7-3-3 15,-4 0-3-15,0-10 0 16,0-9-1-16,0 0 0 15,-4 0 2-15,-6 4-1 16,-8-1-1-16,-3 3 1 16,4-6-1-16,3-3 0 0,10-15 0 15,11-20 0-15,-7-6 0 16,-7-3 0-16,-7-15 0 16,-10-13 0-16,-8 6 0 15,-10 3 0-15,-14 7 2 16,-8-10-1-16,-6 0-1 15,-4 12 1-15,-4 11-1 16,-3-1-3-16,-7-10 0 16,-7-2 2-16,-14 15 0 15,-22 13-4-15,-21 12 1 16,-6 16 2-16,3 16 1 16,-8 6-10-16,5 15-5 15,13 1-25-15,22 18-9 0,24 1-56 16,25 8-23-16,14 11-41 15</inkml:trace>
  <inkml:trace contextRef="#ctx0" brushRef="#br0" timeOffset="21571.972">1348 6200 244 0,'7'-28'93'0,"-4"25"-72"0,1-7 14 15,-4 7 2-15,0 0-1 0,0 3 2 16,0 0-7-16,0 0-4 16,0 0-15-16,0 6 6 0,0 7 4 15,3 12-5-15,-3 9 1 16,0 10-9-16,0 6-1 15,0 13-6-15,0 15-2 16,0 1 0-16,4-1 0 16,-1-9 0-16,1 6 2 15,-4-6-1-15,0-15 2 16,0-10-2-16,0 3-1 16,0-3 1-16,0-7-1 15,0-5-42-15,-4-11-17 16,1-2-21-16,-4-9-8 15,-4-10-47 1</inkml:trace>
  <inkml:trace contextRef="#ctx0" brushRef="#br0" timeOffset="21814.028">974 6764 312 0,'17'16'118'0,"12"-13"-92"0,20-9 24 16,-24 0 3-16,28-10-15 16,-1-9-2-16,8 6-19 15,4-3-8-15,10 3-5 0,-7 4-4 0,4 5 3 16,-18 4-2 0,-4 3-1-16,-10 3-48 0,-8 0-22 15,-2 0-86 1,2 3-51-16,-6 0 95 15</inkml:trace>
  <inkml:trace contextRef="#ctx0" brushRef="#br0" timeOffset="22157.759">1884 6084 304 0,'10'-31'112'0,"-6"21"-87"0,3-2 11 0,-7 12 0 0,0 0-11 16,0 6-2-16,-4 10-9 15,-3 12-1-15,0 9-8 16,-7 7-3-16,4 0-1 0,3 0 1 16,0 0 3-16,3-3-2 15,4-1 0-15,4-2-1 16,3 0-2-16,3-10 3 15,15-6 0-15,0-3-1 16,6-7-2-16,8-5 1 16,3-4-1-16,-10-3 0 15,-4-3 0-15,-3-1-25 16,0-2-8-16,-8-3-27 16,-2-1-12-16,-8 1-66 15</inkml:trace>
  <inkml:trace contextRef="#ctx0" brushRef="#br0" timeOffset="22444.33">2265 5918 272 0,'-4'-10'104'0,"4"10"-81"0,0-3 18 0,0 3 2 15,0 0-10-15,0 0 0 16,0 6-5-16,0 4-3 15,0 9-13-15,0 21-5 0,-3 20-1 16,-4 9-1-16,3 3 0 0,4 10-3 16,0 9 1-16,0 6-2 15,0-3 2 1,0-25-2-16,11 6 2 0,-4-9-4 16,0-7 0-16,0-8-43 15,0-7-18-15,-3-10-18 16,-1 1-5-1,-3-7-40-15</inkml:trace>
  <inkml:trace contextRef="#ctx0" brushRef="#br0" timeOffset="22953.568">2692 6542 232 0,'3'-22'88'0,"-3"12"-69"0,4-5 15 0,-4 8 1 16,3-2-1-16,1 0 2 15,-4-1-11-15,-4 1-2 16,-3 6-14-16,-3 3-1 0,-1 3 2 16,-7 12-2-16,-3 11 3 15,-7 14-4-15,3 4-2 16,1 13-5-16,10-7 0 15,3-3 0-15,7-6 2 16,8-7-1-16,7-12 2 16,3-3 4-16,10-3 4 15,1-13-2-15,7-13 0 16,-4-2-3-16,-7-13 1 0,4-10 2 16,-4-9 5-16,-3-3-2 15,-4 6 1-15,-7 4 1 16,-4 5 4-16,-3 10-4 15,0 10 0-15,-3 9-6 16,-4 12-3-16,-4 19-2 16,8 13-3-16,-1 3 1 15,4 0-1-15,4 0 0 16,6-3 0-16,1-4 0 16,-1-5 2-16,1-1-14 0,-4-6-7 15,4-9-37 1,-1-4-13-16,1-9-18 0,-4-3-6 15,3 0-48 1</inkml:trace>
  <inkml:trace contextRef="#ctx0" brushRef="#br0" timeOffset="23496.053">2875 5714 316 0,'0'-16'121'0,"0"16"-95"0,11-9 14 0,-8 6-3 0,8-13-3 15,3 7 2-15,7-1-6 16,11-2-4-16,7 2-14 16,3 4 1-16,0 6 1 0,-6 6 4 15,-1 7 1-15,-10 2-2 16,-1 4 0-16,-10 3-3 15,-3 6 1-15,-11 1-4 16,-4-1-1-16,-6-6-6 16,-4 6-3-16,0-6 0 15,0-3-1-15,3-4-3 16,0 1 2-16,4-3 1 16,4-4 0-16,3 1-3 15,7-1 2-15,3 0 1 16,1 4 0-16,7-1 0 0,3 4 0 15,4 3 0-15,3 0 2 16,-4 3-3-16,-6 3 0 16,0 3 1-16,-4 0 0 15,-7 0 0-15,-7-2 2 16,-7 2 1-16,-7 0 3 16,-4-3-3-16,-7 0-2 15,-13 0 0-15,-5-3-1 16,1-3 0-16,-7-3 0 15,10-7-5-15,10-3 1 32,8-3-93-32,11 1-41 15,10 2-63 1</inkml:trace>
  <inkml:trace contextRef="#ctx0" brushRef="#br0" timeOffset="25056.197">917 7674 244 0,'7'-4'90'0,"-3"4"-70"0,-1 0 15 16,1 0 0-16,3 0-9 16,0 0-1-16,4 4-3 15,-1-1 1-15,1 3-13 16,3 0 3-16,3 4 1 0,1-1-3 16,3-3 1-16,0 1-1 15,8-4 3-15,6 3-3 16,0-6 1-16,1-6-3 15,2 6 0-15,5-7-1 16,-5 1 2-16,12 0-5 16,6-3-1-16,4-1-2 0,4 1 1 15,-8-1-2-15,4 1 2 16,-7 0-2-16,11-4 2 16,-1 4 0-16,11 5 1 15,-7-2 0-15,0 3 0 16,-3-3-5-16,-1 6 1 15,11-10 0-15,4 7 0 16,10 0 0-16,0 0 2 16,-7 0-3-16,15-3 0 15,13-1 1-15,-3 4 2 16,-7 0-1-16,17-3-1 16,11-1 3-16,-7 7 0 15,4-6-1-15,13 0-2 16,8 3 1-16,-11 0-1 0,10-4 0 15,5 4 2-15,27-3-1 16,7-3 2-16,-6 5-2 16,-8-5 2-16,15 0-2 15,-12 2-1-15,-2-2 1 16,13 0 1-16,-10 9-1 16,0-7-1-16,3 1 1 15,-6 3 1-15,6 0 3 16,0 3 2-16,-13-3-8 0,13 3-4 15,-7 0 3-15,-3-4 2 16,18 1-1-16,-18 0 0 16,10 0 1-16,4 0 2 15,-11 0-3-15,15-4 0 16,-8 4 1-16,-10 0 2 16,17 0 1-16,-13 0 3 15,-8 0-8-15,11 0 0 16,-11 0 0-16,-3-4 3 15,10 4 2-15,-7 0 1 16,-3-3-7-16,10 6 0 16,-13-3 3-16,-8-4 2 15,11 7 0-15,-11-3 1 16,-14-3-2-16,7 6 2 16,7-3-2-16,-17 3-1 0,-11-6 7 15,10 6 3-15,1-4-3 16,-11-2-2-16,-8 6-5 15,8 0 0-15,0 0 2 16,-10 0 1-16,-8 0-4 16,-3 0-1-16,3 0 1 15,-3 0 0-15,-7 0 1 16,-11 6 2-16,-7-2-1 16,-4-4 2-16,1 0-4 15,-1 0 0-15,-3 0 1 16,-7 6 2-16,-7-3-1 0,-3-3-1 15,-8 6 1 1,-3-3 1-16,-4-3-1 0,-7 7 2 16,-3-7-4-16,0 3-2 15,3-3 2-15,-3 0 2 0,-1 6 0 16,1-3 2 0,0-3-4-16,3 0 0 15,-3 3 1-15,-1-3 2 16,1 0-3-16,-4 0 0 15,-3 0 3-15,0 0 1 16,-4 3-4-16,-4-3 1 16,-3 0 0-16,0 0 2 15,-3 0-1-15,-4 0 2 16,0 0-13-16,0 0-6 16,3 0-35-16,1-3-17 15,-1 0-16-15,1 0-3 16,-4 3-70-1</inkml:trace>
  <inkml:trace contextRef="#ctx0" brushRef="#br0" timeOffset="27997.626">25040 703 212 0,'18'-18'82'0,"-11"11"-64"0,0 4 9 0,-7-6 0 0,3 9-3 15,1-10 3-15,0 7-6 16,-1-3-1-16,-3 6-11 16,0-3 10-16,-3 3 4 0,-8 3-5 15,-14 6-3-15,-14 10 3 16,-10 16 0-16,-14 18-3 15,-29 10-1-15,-21 9 3 16,-7 6 1-16,-39 26-5 16,-7 9-3-16,-35-4-5 15,0 4-2-15,-25 16 8 16,18-4 4-16,-10-9-7 16,17 3-4-16,14 4-3 15,3-4 1-15,29-22-1 0,28-16-1 16,28-5-2-16,22-17 1 15,17-2-10-15,14-13-3 16,10-4-35-16,12-11-13 16,6-4-39-16,7 0-16 15,15-6-12 1</inkml:trace>
  <inkml:trace contextRef="#ctx0" brushRef="#br0" timeOffset="30310.652">5574 6100 220 0,'7'-35'82'0,"-7"26"-64"0,0-1 15 0,0 7 4 0,0-3-6 16,-4 0 2-16,4 2-6 15,0 1-2-15,0 3-13 16,0 7-1-16,0 8 2 0,-3 23 2 16,-1 15 0-16,1 1-3 15,-1 8-2-15,1 1-4 16,-4 22-1-16,0 6-6 0,0-10 1 15,7-6 0 1,-4-12 0-16,4 0 2 0,0-10 1 16,0-6-1-16,4-3-2 15,-4-10 1 1,3-5-1-16,1-7 0 0,-1-7 0 16,1-5-36-16,-1-7-13 15,1-6-24-15,-4 0-9 16,-7-1-42-1</inkml:trace>
  <inkml:trace contextRef="#ctx0" brushRef="#br0" timeOffset="30551.932">5218 6686 252 0,'3'-3'96'0,"1"3"-75"0,10-3 14 15,-7 3 3-15,7-3-9 16,18-1-2-16,6 1-13 16,15 3-4-16,4 0-6 15,3 3-3-15,0 1 0 0,7-1-1 16,7 0 2-16,4 0-10 16,-11-3-2-16,0 0-37 15,-15-3-14-15,5 0-66 16</inkml:trace>
  <inkml:trace contextRef="#ctx0" brushRef="#br0" timeOffset="31149.99">6251 6081 268 0,'-14'-16'101'0,"14"13"-78"0,7-6 11 0,0 2-1 16,7 1-3-16,11-7 4 16,14 1-3-16,10-4-1 15,4-3-17-15,4 4 3 0,6-1 2 16,8 13-2-16,-4-3 1 16,-11 12 2-16,-10-3 0 15,-14 6 1-15,-15 7 0 16,-13 3-9-16,-11 6-4 15,-11 3-7-15,-3 10 0 0,3-4 2 16,-6 1 1-16,6-7-1 16,0 0-2-16,4 1-4 15,4-8 0-15,3 1 2 16,7-3 1-16,3-3 1 16,4 3 0-16,7 3-3 15,8-4 2-15,6 4 1 16,7 4 2-16,4 2-1 15,0 9 2-15,-1 4-2 16,-2 3-1-16,-8 0-2 0,-3 0-1 16,-8-3 4-16,-3-4 1 15,-14 1 2-15,-3-4 0 16,-15-9-2-16,-42 19 1 31,7-9 0-31,-7-1 3 16,7-5-5-16,4-8-3 15,3-5 3-15,11-6 3 16,0-4-14-16,10-3-6 16,11-3-27-16,10-3-13 15,11 0-6-15,11-4-2 16,7-2-8-16,17 0-3 16,11 2-49-1</inkml:trace>
  <inkml:trace contextRef="#ctx0" brushRef="#br0" timeOffset="31662.222">7599 6611 240 0,'0'-25'90'0,"-4"12"-70"0,4-9 21 16,0 13 7-16,-3-4-6 15,-1-3 2-15,-3 4-11 0,0-1-5 16,-3 4-16 0,-5 6-3-16,-2 3-2 0,-15 9-1 0,0 10-1 15,-3 12-1-15,7 10 0 16,-4 12-5-16,11-5-1 16,10-5 3-16,11-2 3 15,0-9 1-15,25-7 2 16,10-7 2-16,-6-2 5 15,2-13-6-15,1-3-2 16,3-9-3-16,-10-10 0 16,3-9 0-16,-3-10 1 15,-4-3 4-15,-7 1 3 16,0 5 2-16,-10 7 3 16,-4 6-5-16,-4 19-1 15,1 6-9-15,-8 19 0 16,8 6-1-16,-1 10 2 15,4-1-3-15,4 4 0 0,3-3-1 16,3-1 0-16,8-2 2 16,0-1 0-16,3-5-18 15,0-11-8-15,0-2-24 16,4-13-8-16,-8-3-12 16,5-3-4-16,-5-13-74 15</inkml:trace>
  <inkml:trace contextRef="#ctx0" brushRef="#br0" timeOffset="32081.296">8008 5864 288 0,'-3'-12'110'0,"-1"9"-86"0,4-4 9 0,0 4 0 16,4-3-4-16,-1 3 3 15,4-6-6-15,7 2-2 16,4-2-13-16,10 9 0 0,14 6 0 16,11 4 0-16,4 2 3 15,-4 1 4-15,-7 2 1 16,-8 4-2-16,-9 0 2 16,-12 3 1-16,-10 3 0 0,-17 0-9 15,-19 10-4 1,-9 2-4-16,-8 1-3 15,3-1 1-15,8-5 1 0,3-4-3 16,8-6 0-16,6 3-1 16,8-3 0-16,6-3 0 15,11-4-2-15,14-2 3 16,15-7 2-16,13-3-2 16,4-3 0-16,3-3-15 15,4-3-4-15,7-3-30 16,14-7-10-16,8-9-37 15,2 0-16-15,15-3-33 16</inkml:trace>
  <inkml:trace contextRef="#ctx0" brushRef="#br0" timeOffset="32909.798">13540 3751 180 0,'35'-56'68'0,"-14"31"-52"0,7-10 10 0,-17 23 4 0,3-4-5 15,0-3 0-15,0-3-5 16,-3-3 0-16,-4-6-11 16,-4 2-1-16,-3-8 2 0,-7-7-4 15,-3 0 2-15,-8 0-1 16,-3 6 1-16,-4-5-2 15,-7 11 1-15,-6-2-2 16,-8 2 0-16,-7 4-3 16,-18 0-2-16,-27 15 3 15,-12-2 0-15,-31 12 3 16,-21 12 3-16,-25 4-2 16,-18 21-2-16,-21 19-5 0,-3 13 0 15,-21 22 0-15,10 0 0 16,-25 25 0-16,25 18 2 15,0-2-3-15,32 25 0 16,35-4 3-16,36 7 1 16,35 9 3-16,38 0 3 15,32 16 0-15,29-10 2 16,42 7-2-16,35 0 0 16,17-10 8-16,43-21 6 15,22-14 5-15,45-14 6 16,25-26-4-16,17-22 0 15,92-28-6-15,-24-29-1 16,-12-21-8-16,-6-22-4 0,-25-13-4 16,-7-15 0-1,-17-32-2-15,-15-19 0 0,-3-12-3 16,-25-35-2-16,0-5 1 16,-14-33-1-16,-32-12 0 15,-31-15 0-15,-40 6 0 16,-45 0 0-16,-42 12-3 15,-79 38 2-15,-37 25-1 16,-68 34-2-16,-25 26 0 16,-17 25 0-16,6 28-24 15,19 15-9-15,45 20-14 16,36 2-6-16,31 13-31 0,28 13-11 16,22 12-56-1</inkml:trace>
  <inkml:trace contextRef="#ctx0" brushRef="#br0" timeOffset="34696.434">1933 9022 252 0,'14'-104'93'0,"-3"73"-72"0,10-16 14 0,-10 28 0 0,-1-9 2 16,8 6 4-16,-4 0-2 16,-3 6 0-16,-1 7-21 15,-6 9 9-15,-4 9 6 0,-4 10-8 16,-10 3-5-16,-11 19-11 15,-6 15-6-15,-1 10-2 16,4 3 1-16,-8-3-1 16,5-6-1-16,6-13-2 15,7 0 1-15,8-10 1 16,10-5 0-16,0-7-3 16,10-6 0-16,8-7 2 15,10-6 0-15,18-6 1 16,7-3 0-16,10 0 0 0,-3 0 2 15,7 3-1-15,-7 3 2 16,14 3-2-16,-6 10-1 16,2 9 1-1,-10 16 1-15,-4 6-1 0,-17 3 2 16,-7 0-2-16,-11-3-1 16,-7-3 1-16,-10-3 1 15,-11-3 5-15,-11-7 6 16,-7 7-1-16,-6-7 1 15,-1-3-7-15,-10-6-2 16,-4-6-2-16,0-7-2 16,-18 1 1-16,1-10-1 0,-11-4 0 15,3-5 0 1,8-7-16-16,10-6-6 0,0-3-20 16,18 0-6-16,6 0-13 15,8-3-1-15,14 0-7 16,11-7-1-16,13-2-59 15</inkml:trace>
  <inkml:trace contextRef="#ctx0" brushRef="#br0" timeOffset="34953.35">2124 8737 272 0,'-36'-7'101'0,"29"7"-78"0,4 3 6 0,3-3-2 16,10-3 5-16,15-6 7 15,17-13-8-15,4-9-1 16,32-7-17-16,10 3-8 0,11 7-3 16,-4 3-2-16,7 6 0 15,4 7-9-15,-10 5-2 16,-8 17-47-16,-4 9-21 15,-13 12-66 1</inkml:trace>
  <inkml:trace contextRef="#ctx0" brushRef="#br0" timeOffset="35579.501">3253 9292 236 0,'-11'-29'88'0,"8"17"-69"0,-1-4 15 0,0 10 3 16,1-4-6-16,-4 4 2 15,-4 3-6-15,-6 3 1 16,-5 6-16-16,-9 7 4 0,-12 6 2 16,1 6-4-16,3 12 0 15,-3 17-8 1,7 11-2-16,6 8-2 0,-2-4 1 16,10 0-2-16,6-4-1 15,12-2-2-15,6-10 1 16,12-15 1-16,20-13 2 15,7-15 3-15,15-17 4 16,3-8 0-16,-4-11 2 16,4-14-4-16,-11-7-2 15,1-22-2-15,-15 6 0 0,-7 0 2 16,-10 7 2-16,-11-1 3 16,-7 4 4-16,-7 12-4 15,0 10 0-15,-4 9 2 16,1 22 5-16,-4 6-11 15,6 10-4-15,-2 15-1 16,6 13 1-16,8 19-1 16,3-3 2-16,0-4-4 15,11-3 0-15,6-6 1 16,8 3 2-16,7-6-3 16,-7-6 0-16,3-7-21 15,0-9-10-15,-7-9-33 16,-3-10-11-16,0-9-22 15,-8-4-8-15,-6-12-25 16</inkml:trace>
  <inkml:trace contextRef="#ctx0" brushRef="#br0" timeOffset="36239.378">3440 8272 288 0,'0'-12'110'0,"3"6"-86"0,4-4 5 16,-3 7-5-16,3-3-8 16,3-4 3-16,8-2-1 15,10-1-2-15,0-2-8 16,11-1 4-16,4 0 1 0,2 1 2 16,12 2 4-16,3 7-2 15,-14 3 1-15,-4 6 0 16,-10 13 0-16,-22 2 2 0,-10 7 2 15,-17 4-12-15,-11-1-6 16,-1 0-2-16,-2 3-2 16,6-5 0-16,-7-5 0 15,11-5-3-15,0-3 2 16,14 5-1-16,7-8-2 16,7 9 3-16,10-4 0 15,5 1-2-15,16 3 2 16,5 0 3-16,17 6 1 15,-7 3-4-15,0 0 1 16,-4 0 2-16,-7-2 3 16,-10-1 9-16,-7-3 3 15,-15 9-2-15,-10-6 1 16,-14-3-11-16,-18-3-3 16,-10 6-2-16,-7-6 0 0,-8-1 0 15,8 1 2-15,-8-6-3 16,8-1-2-16,10-2-5 15,0-1-2-15,11-3-39 16,14-2-16-16,14 5-21 16,11-9-10-16,17 9-62 15</inkml:trace>
  <inkml:trace contextRef="#ctx0" brushRef="#br0" timeOffset="36973.817">4763 9188 232 0,'14'-13'88'0,"-14"7"-69"0,0 3 4 0,0 3-2 16,0 0-7-16,0 0 0 16,-4 3-2-16,-6-3 0 15,6 10-6-15,0-4 3 0,1-3 1 16,3-3-1-16,0 9 2 16,0-2 5-16,0-1 2 15,3-3-3-15,1 0 1 16,7 0 0-16,-1-3-1 15,4 0-1-15,14 0 1 16,15-3-2-16,10-3 0 16,3 0-3-16,11-1 1 15,-3 4-6-15,10 3-3 16,3 3 1-16,-3 1 2 0,-3-1-2 16,-18 3 0-16,-4-3-1 15,-6 0-2-15,-8-3 1 16,-7-3-1-16,-7 0 0 15,-3-3 2-15,-7-4-54 16,-4 1-22-16,-7 3-97 16</inkml:trace>
  <inkml:trace contextRef="#ctx0" brushRef="#br0" timeOffset="37396.642">5062 8784 260 0,'18'-29'96'0,"-11"23"-75"0,4-3 12 0,-11 9 0 15,3 0-5-15,1 6 3 16,-1 3-4-16,1 16 1 16,-1 7-16-16,1 15 2 0,-1 19 0 0,-3 6 1 15,0 6 4 1,0-3-7-16,-3 16-2 0,-1 3-5 15,1-9-4 1,-1 3-3-16,1-13 1 0,3-6 3 16,3-6 1-16,4-7-30 15,4-12-14-15,10-6-34 16,-3-16-14-16,13-10-51 16</inkml:trace>
  <inkml:trace contextRef="#ctx0" brushRef="#br0" timeOffset="37712.235">5994 8432 272 0,'28'-65'101'0,"-21"46"-78"0,4-3 22 0,-8 16 4 16,1 2-13-16,-1 1-1 15,1 10 0-15,-1 11 0 16,-3 14-19-16,-3 30 0 0,-4 10 0 16,-4 16-6-16,4 13-1 15,-7 15-5-15,3-7-1 16,4-11-1-16,7 5-2 16,4 1 1-16,6-4-1 15,8-12-3-15,-4-10 0 0,4-12-47 16,-1-13-21-16,1-9-28 15,3-9-12 1,4-10-19-16</inkml:trace>
  <inkml:trace contextRef="#ctx0" brushRef="#br0" timeOffset="38220.817">6660 9339 204 0,'8'-26'77'0,"-5"17"-60"0,4-10 13 0,-7 10 3 15,4 3-4-15,-4-4 1 16,0 1-2-16,-4-1 2 16,-3 4-16-16,-4 6 1 0,-6 6-1 15,-4 7-3-15,-8 6 1 16,-6 9-1-16,-7 10 1 15,3 12-6-15,4 9-2 16,7-5-2-16,17-11-2 16,7-2 5-16,11-13 1 15,11-6 4-15,10-12 1 16,8-16-1-16,6-13-1 16,-7-13-3-16,4-12-1 15,-4 7 5-15,-3-4 4 16,-7-6 1-16,-8 13 4 15,-6 2-2-15,-8 10 1 0,-3 3-3 16,-7 16 1-16,0 6-9 16,0 10-2-16,0 6-5 15,0 9-1-15,7 10 1 16,0 9 2-16,7-3-1 16,7-4-1-16,4-2 1 15,3-7-1-15,7-6-14 16,-6-3-3-16,2-9-42 15,1-4-19-15,-4-9-32 16,0-3-12-16,-3-19-13 16</inkml:trace>
  <inkml:trace contextRef="#ctx0" brushRef="#br0" timeOffset="38655.189">6967 8282 300 0,'-14'0'112'0,"11"0"-87"0,3-3 7 0,0 3-5 16,7-7-2-16,3 7 4 16,8-9-4-16,3 6-1 15,7-3-13-15,11 3 4 0,14-4 3 0,14 7-2 16,4 10 3-16,-4-1 1 15,-7 0 0-15,-11 13-11 16,-14-3-3-16,-10 3 9 16,-11 3 5-16,-14 3-8 15,-17 13-4-15,-15 3-5 16,-14-3-3-16,-7 6-2 16,4-6 1-16,3-4 1 15,7-2 2-15,7-1-6 16,11-5 1-16,10-1 1 15,11-9 1-15,15 3 1 16,23-10 0-16,22 1-3 16,7-4 0-16,4-3-3 15,10-6 1-15,11 0-43 16,-4 0-21-16,-7 0-26 0,-10 3-11 16,3 4-45-1</inkml:trace>
  <inkml:trace contextRef="#ctx0" brushRef="#br0" timeOffset="39332.17">8946 8617 236 0,'25'-59'90'0,"-18"34"-70"0,4-4 10 0,-8 20 2 15,1 0-5-15,-1-1 4 16,4 7 0-16,-3 3 3 0,3 10-18 15,0 11 6-15,-3 14 5 0,-1 12-4 16,1 6-1-16,-1 13-8 16,1 3-1-16,-4 13-6 15,3 2-2-15,-3-8-5 16,4 2 0-16,-1-6 0 16,-3 0 2-16,0 0-1 15,-3-9-1-15,-4-7-41 16,0-2-20-16,-4-17-33 15,-3-5-14-15,-7-20-24 16</inkml:trace>
  <inkml:trace contextRef="#ctx0" brushRef="#br0" timeOffset="39541.668">8590 9113 288 0,'-3'-3'107'0,"10"9"-83"0,21 3 15 0,-3-2 1 15,20-4-9-15,19 0 2 16,10 0-17-16,14-3-4 16,18 0-8-16,-4-3-3 0,-6 3 0 15,-5 0 1-15,-6-3 1 16,-7 0-17-16,-8-1-5 16,-10 1-44-16,-10 0-17 15,-15-3-57 1</inkml:trace>
  <inkml:trace contextRef="#ctx0" brushRef="#br0" timeOffset="39857.092">9973 8439 268 0,'7'-32'101'0,"-7"32"-78"0,0-3 9 16,0 3 13-1,-7 10-12-15,-4 5-5 16,-3 10-5-16,0 13-13 16,-3 3 0-16,-1 9 3 0,4-3-1 15,7-9 3-15,7 9-6 0,7-13-1 16,7-3-2-16,7-2-1 16,4-4-3-16,7-6 1 15,6-4-2 1,5-2 2-16,-4-4-2 0,-4 1-1 15,-7-4-21-15,-3-3-11 16,-8-3-31-16,-3-3-10 16,-6-3-73-1</inkml:trace>
  <inkml:trace contextRef="#ctx0" brushRef="#br0" timeOffset="40127.143">10291 8360 272 0,'-11'-12'104'0,"11"12"-81"0,0 0-6 0,3 9 52 15,1 4-17-15,-4 12-11 16,-4 16-7-16,-6 18-21 16,-8 7-1-16,-3 3 1 0,-4 6-5 15,1 13 0-15,-1 6-6 16,4-6-2-16,7-10 2 15,3-3 1-15,4-6-1 16,7-3-2-16,4-3-24 16,3-7-11-16,3-9-33 15,1-6-14-15,6-13-67 16</inkml:trace>
  <inkml:trace contextRef="#ctx0" brushRef="#br0" timeOffset="42261.082">11296 6225 212 0,'21'-28'79'0,"-21"28"-61"0,7-16 10 16,-7 16 3-16,0-3-4 15,0-3 2-15,0 6-10 0,0-3-1 16,0-1-11-16,0 1 2 0,-10 19 2 16,3-3 2-16,-25 27 3 15,7-5-5-15,-21 43 1 16,11-9-5-16,-21 47-2 16,-29 47-2-16,-7 0 0 15,0-15-4-15,8-10 0 16,13-7 1-16,11-18 2 15,11-16-1-15,10-18-1 16,7-13-2-16,8-16 1 16,6-10-19-16,4-8-9 15,3-10-29-15,1-7-11 16,-1-5-54 0</inkml:trace>
  <inkml:trace contextRef="#ctx0" brushRef="#br0" timeOffset="42605.802">10181 7445 228 0,'-3'6'88'0,"3"0"-69"0,0 7 13 0,0-4 2 16,-4 4-14-16,-6 18-1 16,-1 4-2-16,-3 5-2 15,0 4-7-15,7 0-1 0,3-6 3 16,11-4 3-16,14-6 4 16,15-9 0-16,10-6-1 15,3-10-2-15,7-9 1 16,4-7-8-16,7-9-4 15,0-6-11-15,-3-3-3 16,-4-1-47-16,-7 7-21 16,-4 6-64-1</inkml:trace>
  <inkml:trace contextRef="#ctx0" brushRef="#br0" timeOffset="45877.633">18090 3121 160 0,'4'-6'63'0,"-4"6"-49"0,0-4 7 0,0 4 0 0,0 0-9 15,0 0-2-15,0 0 1 16,0 0 3-16,-4 4-8 16,-3 5 3-16,0 0 2 0,0 1-2 15,-3 2 0-15,-1 4-1 16,-3 6 0-16,-7 6-4 15,-7 0-3-15,-4 10 0 16,-7 0-1-16,-3-1 0 16,-1 4 2-16,5 3-1 15,-1-3-1-15,0 3 1 16,0 3 1-16,-7 6-1 16,-10 3-1-16,-4-2 1 0,0 5 1 15,0-5-1-15,0-1 2 16,4 3 0-1,-8 7 1-15,-7 6-2 0,-3 3 1 16,-3 3 0-16,3-6 1 16,0-3-2-16,-11 16 1 15,-14 6-2-15,-3 2-1 16,3-8 1-16,-7-1 1 16,-10 7-1-16,3 16-1 15,11-10 1-15,3-3-1 16,0-7 0-16,-3 4 2 15,3 9-1-15,11-3-1 16,3-3-2-16,-7-3 1 0,-6-3 1 16,-1 15 0-1,-21 16 0-15,14-12 2 0,-3-13-1 16,-4-7-1-16,7 1 1 16,11-4-1-16,7-5 0 15,-1-14 2-15,1 1-3 16,4-13 0-16,9-9 1 15,12-6 0-15,14-10 0 16,6 3 2-16,8-9-3 16,10-1 0-16,4-5-19 15,3-4-9-15,1 1-87 16</inkml:trace>
  <inkml:trace contextRef="#ctx0" brushRef="#br0" timeOffset="46297.456">13861 6451 264 0,'7'-19'99'0,"-4"25"-77"0,4-3 7 0,-7 7-1 0,-3-1-13 15,-4 19-1-15,-4 13-2 16,-7 12 2 0,-10 10-7-16,-3 3 2 0,-12 0 2 0,-3 12-4 15,-3 7-2-15,3-4-2 16,7-8-3-1,11-14 5-15,14-9 4 0,21-12 4 16,21-13 2-16,22-12-4 16,17-17-1-16,42-21-4 15,18-6 1-15,25-19-9 16,10 6 0-16,-10 3-5 16,3 7 2-16,-10 2-32 15,-22 10-16-15,-21 7-100 16</inkml:trace>
  <inkml:trace contextRef="#ctx0" brushRef="#br0" timeOffset="47200.096">11028 8846 280 0,'0'-9'107'0,"0"9"-83"0,-4-6 15 0,4 6 3 15,0 0-3-15,-3 0 4 16,3-4-7-16,0 1-1 15,0 3-20-15,3 0 2 0,4 0 3 16,7 3-5-16,11 1 2 16,14-1-1-16,10 0-1 15,8 0-7-15,6-3-3 16,15 0-3-16,7-3-2 16,-4 3 1-16,-7-3-1 15,-14 3-29-15,-11 0-13 16,-10 0-42-16,-7 0-17 15,-8 3-68 1</inkml:trace>
  <inkml:trace contextRef="#ctx0" brushRef="#br0" timeOffset="47528.553">12107 8153 292 0,'11'-75'110'0,"0"41"-86"0,6-7 16 16,-10 31 2-16,4 1-5 15,3 0 0-15,0 2-1 16,0 7 0-16,0 10-19 16,-3 15 1-16,-4 19 0 0,-7 12-4 15,-7 7 2-15,-7 12-7 0,-4 25-1 16,-3 4-4-16,0-7-1 15,0 7-1-15,6 12 1 16,8-13-7-16,7-12 1 16,4-13-21-16,10-5-7 15,4-20-30-15,3-3-12 16,4-12-36-16,-1-10-14 16,1-9-2-1</inkml:trace>
  <inkml:trace contextRef="#ctx0" brushRef="#br0" timeOffset="47993.124">12802 8959 212 0,'29'-44'82'16,"-22"29"-64"-16,3 2 18 0,-10 7 4 0,-3 3 1 15,-4-4 5-15,-4 4-3 16,-3 0-2-16,-4 3-22 15,-3 0 2-15,-4 3 0 0,-3 3 0 16,-4 7-1-16,1 6-8 16,-1 3-3-16,7 6-5 15,8 0-3-15,6 0-3 16,11-6 1-16,11-3 1 16,6-3 2-16,8-10-1 15,0-6-1-15,3-6 1 16,0-10 1-16,-3-3 3 15,-1 1 4-15,-2-7 2 16,-8 3 3-16,-4 3 4 16,1 3 3-16,-4 7-5 0,-7 2 1 15,0 7-10-15,-7 10-4 16,3 5-2-16,1 11-1 16,3 2-3-16,0 0 2 15,3 6 1-15,4-5 2 16,0-4-3-16,4-3 0 15,0-7-4-15,-4 4 1 16,0-9-49-16,-4-1-19 16,1 4-19-16,-1-7-7 15</inkml:trace>
  <inkml:trace contextRef="#ctx0" brushRef="#br0" timeOffset="48339.489">13236 7896 264 0,'-3'-9'99'0,"3"9"-77"0,0 0 18 0,0 0 2 0,-4 9 0 0,4 1 4 16,-7 21-10-1,0-9-4-15,-7 22-18 0,-11 25-4 0,-3-6 0 16,0-7-4-16,3-3 2 16,7-3-3-1,11-3 2-15,11-3-4 0,10-3 0 16,11-6 1-16,3-7 2 16,4-3-5-16,-1-6-1 15,1-10 0-15,-4 1 2 16,-3-10-32-16,-4-10-14 15,0 1-27-15,1-4-8 16,2-6-73 0</inkml:trace>
  <inkml:trace contextRef="#ctx0" brushRef="#br0" timeOffset="48566.021">13557 8003 328 0,'-14'6'123'0,"7"7"-95"0,-3 18 20 0,2-15 3 0,1 12-2 16,-3 3 3-16,-4 13-15 16,-4 3-8-16,-3 6-16 15,0 13-4-15,0 13-2 0,-4-1-3 16,4 4-3-16,0-10-3 16,-1 6 1-16,5-12-30 15,3 3-12-15,0-13-33 16,3-9-15-16,0-12-79 15</inkml:trace>
  <inkml:trace contextRef="#ctx0" brushRef="#br0" timeOffset="49709.756">4103 13161 244 0,'-11'9'90'0,"8"-9"-70"0,3 0 13 0,0 0 1 15,0 0 0-15,-4 10 1 16,4-4-3-16,0 0-2 16,0 0-17-16,4 1 3 0,3-1 4 0,7-3 4 15,7 0 3 1,14-3-6-16,8-3 0 15,31-3-6-15,10-1 1 0,12-2-9 16,13-3-4 0,7 2 0-16,-3 1 2 0,-10-1-2 15,-19 1-2-15,-10 6 0 16,-14 0 1-16,-14-1-1 16,-21 4-25-1,-11 0-11-15,-7 0-22 16,-3 4-7-16,-4 2-17 15,0 0-6-15,3-3-46 16</inkml:trace>
  <inkml:trace contextRef="#ctx0" brushRef="#br0" timeOffset="50094.576">5676 12148 340 0,'11'-72'126'0,"-8"40"-98"0,4-8 8 0,-3 27-5 0,-1 1-6 15,1 2 15 1,-1 26-9-16,5 12-16 16,-5 10-2-16,1 12 0 0,-4 31 4 15,0 20 4-15,-7 24-9 16,-1 32-2-16,-2-3-6 16,-4 9-1-16,0 9-1 15,7-15 1-15,3-16-7 16,4-12 1-16,4-17-37 15,6-18-15-15,8-21-34 16,3-20-12-16,11-25-56 16</inkml:trace>
  <inkml:trace contextRef="#ctx0" brushRef="#br0" timeOffset="51209.402">6498 13227 256 0,'39'-26'96'0,"-25"20"-75"0,-3-9 14 16,-11 15 3-16,0-10-2 15,0 1 0-15,0 6-6 16,-4-4-4-16,-3-2-14 16,-3 6 1-16,-1-4 3 0,-10 4-4 0,-4 6-2 15,-7 4 1 1,-6 5 0-16,-1 7-3 0,0 22-3 16,-3 6-2-16,3 9-3 15,0 4 1-15,7-4 1 16,11-2-3-16,0-10-2 15,14 3-1-15,7-10 3 16,7-5 0-16,11-14 1 16,3-8 6-16,17-10 4 15,19-10 6-15,-4-5 2 16,0-14-1-16,-4-8 2 16,-7-7-4-16,-6-3-1 15,-8-3-2-15,-10 9 2 16,-4-3-5-16,-4 3-1 15,-3 13-2-15,0 6 1 16,-3 10-4-16,-4 12-2 0,0 12-3 16,0 16 1-16,0 13 1 15,-4 9 0-15,4-3 0 16,0 7 2-16,4-4-3 16,3 0-2-16,4-3-1 15,-1-6 0-15,4 0-33 16,4-13-12-16,-4-6-31 15,4-13-12-15,-1-9-90 16</inkml:trace>
  <inkml:trace contextRef="#ctx0" brushRef="#br0" timeOffset="51581.445">6777 12214 212 0,'-4'-16'79'0,"-3"16"-61"0,7-3 21 0,0 3 8 16,-3 6-7-16,-1 4-1 16,1-1 0-16,-1 4 0 15,4 5-21-15,-3 11 5 0,-4 8 1 0,0 7-6 16,-4 0-3-16,0 3-6 15,4-6-4-15,0-4-2 16,7-2-3-16,7-4 1 16,7-6 1-16,15-6 5 15,13-3 4-15,7-7-4 16,4-6-2-16,-3 4-2 16,-4-7-3-16,-4-7-2 15,-14 4 1-15,0-6-41 16,-7-7-19-16,-3 7-13 15,-4-7-6-15,4-3-61 16</inkml:trace>
  <inkml:trace contextRef="#ctx0" brushRef="#br0" timeOffset="51838.304">7218 12201 272 0,'-7'-12'101'0,"0"12"-78"0,3 3 20 0,1 0 2 15,-1 3 1-15,-3 4 2 16,4 8-11-16,-4 8-3 16,-1 21-19-16,1 12 0 0,0 10 1 15,-7 3-6-15,0 13-1 16,0 12-5-16,3 0-1 16,1-6-1-16,6-6-2 15,1-10 1-15,6-6 1 16,4-9-10-16,4-10-4 15,3-19-49-15,4-12-20 16,10-13-96 0</inkml:trace>
  <inkml:trace contextRef="#ctx0" brushRef="#br0" timeOffset="52498.264">7923 13098 232 0,'-10'0'88'0,"6"0"-69"0,1 3 15 16,3-3 3-16,0 0 1 16,0 3 2-16,3 0-3 15,8-3 0-15,3 0-20 16,7 0 5-16,7 0 5 0,11 0-4 16,25 0-1-16,17 0-10 0,7 0-3 15,7 0-5-15,18 4-1 16,0-4-1-1,-11 3-2-15,-13-3 1 0,-15 3-1 16,-18-3-40-16,-14 3-15 16,-13 0-22-16,-15 0-5 15,-7 0-63 1</inkml:trace>
  <inkml:trace contextRef="#ctx0" brushRef="#br0" timeOffset="52798.08">8364 12637 304 0,'7'-16'112'0,"0"16"-87"0,-3-3 15 0,-4 6 1 0,4 4-6 16,-4 5 2-16,-4 13-14 15,-7 13-6-15,-10 25-10 16,-7 18-1-16,-7 1 4 0,-1 12-6 16,5 9-2-16,3 4-4 15,6-13-1-15,8-9 4 16,4-4 1-16,6-9 0 16,8-12-2-16,10-13-46 15,7-19-19-15,14-15-104 16</inkml:trace>
  <inkml:trace contextRef="#ctx0" brushRef="#br0" timeOffset="53311.862">9451 12552 384 0,'7'-18'145'0,"-7"18"-112"0,0-4 1 0,-4 4-7 0,-6 4-19 16,-11 5-2-16,-18 4 0 15,-7 2 1-15,-3 1-3 16,3 3 2-16,7-4 0 0,7 4-5 16,8-3 0-16,6-4-3 15,11-2 0-15,14-1 2 16,21-2 0-16,14-1 0 15,15 0 0-15,3 0 0 16,10 1 0-16,12 2 0 16,6 7 0-16,0 6-3 15,-10 15 2-15,-4 7 1 16,-7 0 0-16,-4 6 0 16,-10-6 0-16,-11-3 13 0,-10 0 6 15,-18-7 6-15,-10 1 4 16,-11-1-4-16,-7 4-3 15,-15-7-8-15,-13-3-4 16,-18 1-5-16,-17-4-4 16,-1-3 0-16,-3-4 1 15,-14-5-6-15,-8-7 1 16,8-6-17-16,10-6-6 16,11-7-25-16,14-2-7 15,11-1-19-15,14 0-6 16,10-2-76-1</inkml:trace>
  <inkml:trace contextRef="#ctx0" brushRef="#br0" timeOffset="53549.768">9589 12283 340 0,'0'-3'126'0,"10"3"-98"0,25 0-5 16,-13 3-9-16,20-3 0 16,11 9 5-16,10-6-7 15,22 0-4-15,21 4-5 16,0 2-3-16,-4 1 3 0,7 5-29 0,1 7-9 16,-12 6-67-16,-6 4-26 15,-11 2 11 1</inkml:trace>
  <inkml:trace contextRef="#ctx0" brushRef="#br0" timeOffset="54030.139">11070 12803 312 0,'-21'-28'115'0,"10"19"-89"0,-10-7 5 0,11 13-1 16,-8 0-8-16,-3 3-1 0,-11 6-3 15,-10 6-1-15,-11 10-9 16,-11 22-1-16,4 3 3 0,4 4-2 16,7-1 1-16,6-3-3 15,11 0 1-15,15-6-4 16,13-10-2-16,18-6 6 15,29-12 5-15,17-4-4 16,7-12-2-16,3-16-1 16,4 0 1-16,-3-9 3 15,-4-10 2-15,-11-2 1 16,-13 2 0-16,-15 10 2 16,-14 9 4-16,-10 13-10 15,-15 15-2-15,-3 10-4 0,-4 6 1 16,-3 6 0-16,3 4 1 15,4-1-5-15,4 1 1 16,6-4-2-16,4 10-2 16,4-10-8-16,6-6-3 15,4 4-41-15,8-11-15 16,-1-5-21-16,4-7-9 16,-1-3-46-1</inkml:trace>
  <inkml:trace contextRef="#ctx0" brushRef="#br0" timeOffset="54599.319">11342 11769 280 0,'-21'-35'107'0,"24"26"-83"0,4-4 6 15,0 4-3-15,0-1 0 16,7-2 4-16,1-4-2 16,2 0 2-16,4 4-17 15,11-7 3-15,10 10 1 0,15-1 1 16,3 7 1-16,3 3 2 16,1 3 1-16,-4 7-1 15,0 5-2-15,-11-2-6 16,-14 6-4-16,-17-4 1 0,-18 7 3 15,-10-3-6-15,-8 0-2 16,-7-7-3 0,-7 7-3-16,1-3 1 0,-1 0-1 15,4-4 0-15,7 1 0 16,6 2-3-16,8 1 0 16,11 9-1-16,7-3 3 15,10 9 0-15,7 1 1 16,4 2 0-16,3 1 2 15,7-1-1-15,1 1 2 16,-8-4-4-16,-10-3 0 16,-15-3 1-16,-13 1 2 15,-15 2-1-15,-7-3 2 0,-6-3-2 16,-8-3 2-16,-11-1-4 16,-10-2 0-16,0 0-4 15,4-4-1-15,7 1-24 16,10-1-8-16,7-2-24 15,11-1-11-15,7 4-27 16,14-1-12-16,14-2-28 16</inkml:trace>
  <inkml:trace contextRef="#ctx0" brushRef="#br0" timeOffset="55019.327">12862 12358 220 0,'-3'-56'82'0,"6"37"-64"0,11-9 13 0,-10 18 3 16,3-2 2-16,4-4 3 16,-1 0-2-16,1 4 2 15,-1 2-21-15,1 4 9 0,-1 6 4 16,-2 6-1-16,-5 7 2 16,-3 12-12-16,-3 13-2 0,-5 24-4 15,-2 7-1-15,-1 6-7 16,1-2-2-16,-1 11-2 15,1 4-2-15,3-10 1 16,3 1 1-16,0-13-3 16,4-10 0-16,4-9-37 15,0-9-16-15,-1-10-39 16,1-9-17-16,3-13-45 16</inkml:trace>
  <inkml:trace contextRef="#ctx0" brushRef="#br0" timeOffset="55233.981">12471 12684 332 0,'10'3'126'0,"19"-3"-98"0,34 3 3 0,-28 1-3 16,15-1-4-16,10 0 5 15,17 0-13-15,11 0-7 16,-3 0-5-16,-7 3-6 0,-8-2 1 15,-10-4-28-15,0 3-10 16,-3-3-41-16,-1 0-14 16,-6 0-36-1</inkml:trace>
  <inkml:trace contextRef="#ctx0" brushRef="#br0" timeOffset="55530.697">13762 11994 260 0,'14'-81'96'0,"-14"81"-75"15,25-47 19-15,-18 37 2 0,0 1-5 16,3 3 1-16,1 3-2 16,-4 12 3-16,-3 13-22 15,-4 22 4-15,-4 6 2 0,-7 10-8 16,-6 12-3-16,-1 19-7 15,1 6-2-15,-5 0-1 0,5 6-2 16,-1 7 1-16,7-3 1 16,8-13-1-16,3-6-1 15,3-16-30-15,8-10-13 16,0-11-49-16,6-11-18 16,8-8-40-1</inkml:trace>
  <inkml:trace contextRef="#ctx0" brushRef="#br0" timeOffset="56010.138">14623 12659 332 0,'7'-28'123'0,"-7"28"-95"0,-4-16 5 0,1 13-5 0,-8-3-10 15,0 3 2-15,-17 3-5 16,-21 3-1-16,-1 6-8 16,1 7 3-16,0 3 3 0,-1 12-2 15,8 3 2-15,3 7-5 16,14 9-2-16,11-6-2 16,11-6-3-16,10-7 5 15,7-6 4-15,11-9-1 16,10-13 1-16,14-15-3 15,11-13-1-15,0-10-3 0,-3 4-2 16,-8-4 5 0,-10-6 4-16,-7 10 4 15,-11 3 4-15,-11 6-5 0,-6 9-2 16,-11 10-5-16,-11 6-4 16,-3 10 2-16,3 6 2 15,1 9-4-15,6 6-3 16,8 13-2-16,6 1 3 15,8-8 2-15,6-2 2 16,1-7-8-16,3-3-4 16,-3-9-46-16,0 0-21 15,-1-9-27-15,1-4-12 16,-1-12-34 0</inkml:trace>
  <inkml:trace contextRef="#ctx0" brushRef="#br0" timeOffset="56492.707">14711 11659 280 0,'3'-25'107'0,"1"9"-83"0,10 7-1 0,-7-1-3 15,4 7 6 1,3-3 5-16,7 0 0 0,14-1-1 16,0 7-17-16,-3 0 5 0,21 3 3 15,-11 1-3-15,18 11 2 16,-14-5 0-16,28 18 0 16,-17-9-3-16,-1 18 0 15,-10-8-7-15,-21 11-2 16,-15 23-2-16,-17-10 1 15,-10-6-4-15,-11-6 0 16,-8-3-1-16,-6-4-2 16,-4-6 1-16,4-2-1 15,-1-1-3-15,5-7 2 16,13 1 1-16,11-3 0 16,17-4-3-16,11-2 2 15,-3-4 1-15,24 0 2 0,25 1-1 16,11-4 2-16,3-3-9 15,-18 0-3-15,-10 0-31 16,7 0-11-16,11 0-29 16,-8-3-10-16,0 0-71 15</inkml:trace>
  <inkml:trace contextRef="#ctx0" brushRef="#br0" timeOffset="56971.337">15928 12308 232 0,'0'-6'88'0,"0"9"-69"0,0 0 11 0,0 3-2 0,0 0 3 16,0 1 6-16,3 2 4 15,5 0 4-15,2 1-24 16,11-1 10-16,7-2 6 16,8 2-11-16,6 0-5 0,18 1-10 15,0-4-5-15,-11-3-3 16,26 10 0-16,20 6-2 16,-14-4-1-16,-11 1-2 15,-10-4 1-15,-14-2-21 16,-10-1-8-16,-12 1-16 15,-6-7-4-15,-11 6-8 16,-7-9-4-16,-4 0-74 16</inkml:trace>
  <inkml:trace contextRef="#ctx0" brushRef="#br0" timeOffset="57257.596">16256 12164 300 0,'18'-35'112'0,"-8"26"-87"0,4-7 13 0,-10 13 1 15,-1 0-8-15,1 3-1 16,-1 9-1-16,-3 4 1 16,-3 15-16-16,-8 6-6 0,-3 13-1 15,-3 16-4-15,-5 6 0 16,1 6-1-16,0-6-2 0,3 4 3 15,4 5 0-15,7 0-4 16,4-6 1-16,3-9-7 16,7-13 0-16,3-6-46 15,5-16-17-15,6-9-96 16</inkml:trace>
  <inkml:trace contextRef="#ctx0" brushRef="#br0" timeOffset="57615.893">17120 11706 304 0,'14'-35'112'0,"-14"35"-87"0,22-6 11 0,-22 6-2 16,0 3-10-16,0 0 0 15,-7 16-11-15,3-6-3 16,-14 15-6-16,4-6 2 0,-14 28 3 16,7-12 1-16,-4 9 4 15,8-3 2-15,9-1-1 16,5-5-5-16,21 0-2 16,-4-7-2-16,17-3-1 15,-6 1-3-15,25-8 1 16,-8-2-2-16,14-3-1 15,-10-3-4-15,-3-10 0 16,-8 0-40-16,-3-6-16 0,-4 0-9 16,-4-10-1-16,-2 4-69 15</inkml:trace>
  <inkml:trace contextRef="#ctx0" brushRef="#br0" timeOffset="57872.572">17741 11753 304 0,'-3'-13'112'0,"3"13"-87"0,-7 0 9 16,7 0-4-16,-7 10-1 15,0-7 2-15,-8 31-8 0,5-9-1 16,-8 32-13-16,4-13 1 0,-11 25 1 16,1-13-6-16,-12 41-1 15,-6 23 0-15,3-11 0 16,8-5-5-16,6-7 1 15,7-3 0-15,11-9 2 16,4-13-12-16,3-16-6 16,3-9-38-16,1-9-17 15,3-13-87 1</inkml:trace>
  <inkml:trace contextRef="#ctx0" brushRef="#br0" timeOffset="59387.965">18627 10743 144 0,'-81'-3'55'0,"17"6"-43"0,-52 0 10 0,59 1 3 15,-24 2-8-15,-35 6-2 16,-15 4 9-16,-35 3 6 0,-7 3-15 15,-35-3 12-15,4-7 3 0,-22-2 0 16,4-4 0 0,-22-12-11-16,1 2-4 0,-22-5-8 15,-6-7-5-15,-12 4-1 16,-31-4-1-16,-28 0 0 16,-11 1 0-16,-6 2 0 15,-22 1 0-15,-11 2 2 16,-14 4 3-16,-13 0 2 15,-5 6 1-15,-3 6-4 16,-3 3-1-16,3 7-1 16,-3 3-2-16,-4 6 7 15,3 13 5-15,1 5-8 16,-4 11-2-16,11 2-4 16,10 1 0-16,25-4-3 15,21 0-1-15,7 1 7 16,32 2 6-16,11 10-5 0,24 3-3 15,25-10 0-15,31-5 0 16,15-7 1-16,25-13 2 16,34 1-3-16,19-10 0 15,-19 0 1-15,29-9 2 16,25-7-1-16,28 0-1 16,7-2 1-16,17 8-1 15,1-2-3-15,10 6 0 16,7 3-1-16,0 6 3 15,4 6 4-15,17 7 6 16,4 6-3-16,4 3 2 0,3 4-1 16,0 8 3-16,3 32 4 15,-3 26 1 1,-11 24-4-16,-10 47 1 0,-7 29-9 16,-11 15-2-16,4 25-1 15,6-19 2-15,5-2 1 16,2-26 1-16,15-28 2 15,11-19 3-15,10-15-2 16,14-26 1-16,21-22-5 16,11-24 0-16,14-20-1 15,-3-15 1-15,13-12-2 16,15-14 2-16,3-5-2 16,1-7 2-16,-5-3-4 15,-6 4 0-15,17-1 1 0,8 3 2 16,-1 4-3-16,22-1 0 15,27 4 1-15,12-3 0 16,38 2 0-16,21-5 0 16,29 2-3-16,42-2 2 15,24-7 1-15,29-3 2 16,21-3-3-16,28-7 0 16,32 1 1-16,24-7 0 15,29 1 2-15,28-4 1 16,15-6-1-16,9 3 1 15,1-3-2-15,7 3 2 16,3-7-4-16,1 7-2 16,-5 1 2-16,-13-1 2 0,-18 6 9 15,-21 3 5-15,-25 10-7 16,-28 3-4-16,-32 3-6 16,-17 4 1-16,-15-1 1 15,-52-3 2-15,-8-3-1 16,-52-6-1-16,-7-7-2 15,-47-6-1-15,-45-9 2 16,-35-9 2-16,-33-7 0 16,-31-3 2-16,-21-10 0 15,-14-18 1-15,-7-19 2 16,-8 0 1-16,-3-10-3 16,-3-37-1-16,0-6-3 15,-1-29-1-15,1-18-1 16,-4-32 0-16,3-6 2 15,1-31 2-15,-7 6-3 0,-12-22 0 16,-20 34-15-16,-21 7-4 16,-36 37-10-16,-28 22-2 15,11 19-31-15,24 26-14 16,22-1-91 0</inkml:trace>
  <inkml:trace contextRef="#ctx0" brushRef="#br0" timeOffset="61656.043">20429 11311 244 0,'0'-22'90'0,"0"12"-70"0,0-8 13 15,-3 8 1 1,-1-12 15 0,1 3 9-16,-1 4-17 15,4 2-7-15,0 4-20 16,0 3 0-16,4 9 2 0,-1 6 3 16,1 10 3-16,3 12-10 15,0 16-2-15,4 16-4 16,-1 6 1-16,4-3-2 15,-3 6 2-15,-1 0-4 0,1 13-2 16,0-1-3-16,-4-2 1 16,-4-7-1-16,1-6-2 15,-4-9-39-15,0-13-17 16,0-7-18 0,0-24-117-1</inkml:trace>
  <inkml:trace contextRef="#ctx0" brushRef="#br0" timeOffset="62046.915">20327 11113 280 0,'-3'-15'104'0,"3"5"-81"0,7-9 5 16,-4 7-4-16,4-7-5 15,7-6 3-15,4-6-6 16,3 2 1-16,4 1-10 16,7 3 0-16,10 3 3 0,11 6-2 15,7 7 3-15,0 9-2 16,-4 13 2-16,-6 15-2 16,-5 9 2-16,-6 1 0 15,-7 0 3-15,-7-4 2 16,-8-3 2-16,-6 1-6 15,-11-1 1-15,-11 1-8 16,-17-1-3-16,-14 3 1 16,-11 1 0-16,-4 2-1 0,4-2-2 15,8-1-4-15,2 1 0 16,8-1-33-16,7-2-13 16,7-4-17-16,7 3-4 15,6-2-80 1</inkml:trace>
  <inkml:trace contextRef="#ctx0" brushRef="#br0" timeOffset="62558.135">21029 11753 312 0,'-10'-19'115'0,"6"10"-89"0,4-10 10 16,-4 16-2-16,1-4-15 15,-1 4-1-15,1 3-8 16,-4 3-4-16,-4 10-3 15,1 3-3-15,-4 18 1 0,-1 10-4 16,5 9 2-16,3-2 1 0,7-8 2 16,7-8-1-16,3-7 2 15,8-6 2-15,7-13 4 16,10-9 5-16,7-12 3 16,4-10-3-16,0-6 2 15,0-7 0-15,-7-2 2 16,-11 2-4-16,-10 1 2 15,-11 2-9-15,-14 4-2 16,-15 0-1-16,-9 6 0 16,-8 0-2-16,-3 0-2 15,3 3-2-15,3 10-1 16,5 6-18-16,6 3-9 16,4 3-20-16,7 3-6 15,3 3-12-15,8 4-5 16,6-4-66-1</inkml:trace>
  <inkml:trace contextRef="#ctx0" brushRef="#br0" timeOffset="62857.089">21456 10812 280 0,'-7'-84'107'0,"7"58"-83"0,3 5 21 0,-3 17 5 16,0 4-21-16,0 13-3 15,0 9-10-15,0 19 0 16,0 18-9-16,0 13 2 0,0 13 2 16,4 0-4-16,-1 12 1 15,1 3-5-15,3-3 0 16,0-3-1-16,4-9-2 15,3-6-4-15,3-1 0 16,5-9-58-16,2-10-23 16,1-12-72-1</inkml:trace>
  <inkml:trace contextRef="#ctx0" brushRef="#br0" timeOffset="63087.942">21784 11596 376 0,'-25'31'140'0,"22"-12"-109"0,6 9-2 0,1-12-7 0,3 3-14 16,4 3 0-16,3 0-4 16,3 9-3-16,1-3 0 15,0 1-1-15,-1-4 2 0,-3-3-36 16,0 0-17-16,-3-7-60 15,3-5-27-15,0-7 22 16</inkml:trace>
  <inkml:trace contextRef="#ctx0" brushRef="#br0" timeOffset="63324.979">22031 11537 376 0,'-18'18'140'0,"11"4"-109"0,-3 10 2 0,3-14-6 16,-4 14-17-16,0 9-1 16,-6 18-1-16,-1 16 2 15,-3 1-5-15,-4-1 1 0,1 3 1 16,-1 7-3-16,4 9-1 16,7-12-1-16,3-10-2 0,4-7-6 15,0-11-4 1,7-4-63-16,4-12-26 15,-1-1-60 1</inkml:trace>
  <inkml:trace contextRef="#ctx0" brushRef="#br0" timeOffset="64239.829">20655 13634 220 0,'4'-16'82'0,"-4"10"-64"0,-4-6 15 0,4 5 4 0,0-2-8 16,-3-4-2-16,-1-2-2 15,1-4 1-15,-4 10-14 16,-4-1 2-16,0 4 2 0,-3 6-8 15,0 9-2-15,0 4-2 16,0 6 0-16,-4 3 0 16,1 12 0-16,-1 4-2 15,4 6-2-15,0 12-2 16,7-6 1-16,3-6 1 16,8-6 2-16,3-10-1 0,7-6-1 15,4-13 3-15,6-15 2 16,8-13 0-16,0-6 2 15,3-9-4-15,-3-4 0 16,-4 4-1-16,-7-7-2 16,-3-3 5-16,-8-9 1 15,-6-16-5-15,-4-7 0 16,-4-2-3-16,-6 6 0 16,-4-22 2-16,0-19 2 15,-4 16-3-15,0 12 0 16,1 16 3-16,3 13 1 15,-1 15 5-15,5 13 3 16,-1 15-4-16,1 16 1 16,3 16-3-16,3 9 2 15,1-3-2-15,3 29 0 16,7 21-3-16,3 13-2 16,4 15 1-16,7 4 1 0,8-10 1 15,2-9 1-15,5 9-5 16,-1-3 1-16,0-9 0 15,-3-16 0-15,-4-13-27 16,0-15-11-16,-3-13-25 16,-4-15-11-16,0-23-77 15</inkml:trace>
  <inkml:trace contextRef="#ctx0" brushRef="#br0" timeOffset="64486.305">21004 13296 316 0,'-21'18'118'0,"18"-18"-92"0,-1 7 6 0,4-4-2 16,4 0-6-16,3-3 1 15,7 0-12-15,7-3-5 16,7 3-5-16,11 0-3 0,3 3 3 15,1 3-4-15,-4 4 0 0,-4-1-43 16,-10 4-20 0,-4-1-87-1</inkml:trace>
  <inkml:trace contextRef="#ctx0" brushRef="#br0" timeOffset="64676.876">21156 13587 304 0,'-35'19'112'0,"28"-10"-87"0,7-6 7 16,0 1-3-16,7-1-16 16,7-3-2-16,7-3-7 15,7-4-1-15,8-2-1 16,-1-4-2-16,0-5 1 0,0 5-23 0,-3-3-8 16,-4 4-31-16,1-1-14 15,-1 1-40 1</inkml:trace>
  <inkml:trace contextRef="#ctx0" brushRef="#br0" timeOffset="64976.73">21548 13126 296 0,'-4'0'110'0,"1"3"-86"0,-1 10 7 0,1-4-4 16,-1 1-4-16,1 9 1 15,-1-1-7-15,4 4-2 0,0 3-9 16,0 4-2-16,4-1 0 0,-1 0-2 16,4-3-2-1,4 0 1-15,3-6-1 0,3-6 0 16,5 2 0-16,-1-5-3 15,0-7 2-15,-3-3-65 16,3 0-30-16,-4-10-45 16</inkml:trace>
  <inkml:trace contextRef="#ctx0" brushRef="#br0" timeOffset="65203.333">21756 13148 340 0,'-21'3'126'0,"17"4"-98"0,1-4 8 0,-1 6-2 16,4 1-16-16,0 5 0 16,0 10-4-16,0 16 1 0,0 12-8 15,0-6 0-15,0 13 0 16,4 3-6-16,-1-10-2 16,4 3 0-16,0 1 0 15,0-7-13-15,4-6-5 16,-4-6-54-16,4-13-23 15,-8 0-51 1</inkml:trace>
  <inkml:trace contextRef="#ctx0" brushRef="#br0" timeOffset="66506.822">19643 10173 268 0,'3'-19'101'0,"1"22"-78"0,3 0 4 16,-4 3-1-16,8 10-6 15,3 3 0-15,0 18 3 16,4 26 2-16,-1 25-13 16,1 19 0-16,0 56-1 0,-4 53-2 15,-4 50 0-15,-3 45-5 16,0 37-3-16,1 12 0 15,-5 4 1-15,1-35-1 16,-1 4 2-16,1-45 0 0,-1-71 1 16,-3-51-2-16,7 25-2 15,-3-47-2-15,6 26 1 16,-3-42 1-16,4-12 0 16,-4-19 0-16,4-9 0 15,-4-22 0-15,10 0 2 16,-3-16-1-16,15-15 2 15,-5-7 0-15,36-16 1 16,-10 1 2-16,41-19 3 16,-20 2 2-16,63-27 1 15,-28 3 0-15,67-22 2 16,42-13-3-16,14 3 1 16,-10 20-3-16,14 2 0 15,-14 7-3-15,-4 2-1 16,-4-5-1-16,-27 3 0 15,27-16-2-15,-20-7 1 16,-36-2-4-16,-31 2-2 0,-26 7-3 16,-20 7-1-16,-14 8-3 15,-19 7-1-15,-9 3 6 16,-15 4 2-16,-7-1 0 16,-3 6 2-16,-4-6 1 15,-4-6 0-15,-3-9 0 16,4-20 0-16,-1-21 0 15,1-13 2-15,-1-18-1 0,4-42-1 16,0-11 1-16,0-55 1 16,-10-18-3-16,-8-28 0 15,-10-28-1-15,-7 2 0 16,-14-2 2-16,-15 2 0 16,-6 26-3-16,-4 38 0 15,0 15-1-15,7 31 0 16,7 35 3-16,3 28 0 15,4 19-2-15,1 12 2 16,2 7 1-16,-3 0 2 16,1 6-3-16,-5 3-2 15,-10 19 2-15,-3 3 0 16,-22 10 1-16,-31 6 0 16,-18 9 0-16,-39 9 0 15,-14 13-7-15,-32 13 0 16,4 12 1-16,-18 26 3 0,21 2 2 15,15-3 1-15,10 4-5 16,24-7 1-16,33 3-25 16,17-3-8-16,7 1-41 15,29 5-15-15,17-18-41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21:38.2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13660 3789 204 0,'28'-38'77'0,"-18"26"-60"0,1-17 17 0,-8 20 4 0,5-4-7 16,-1-2-1-1,0-4-3-15,0 0 0 0,-4 0-15 16,1 0 4-16,-1 1 4 0,-3 2-2 16,0 0-1-16,-3 4-3 15,-4-1-1-15,-7 1 1 16,-8 12 2-16,-6 0-1 16,-7 9 1-16,-11 4-6 15,-3 9-2-15,-1 12-6 16,1 13-2-16,-8 13 0 15,-6 2 0-15,-4 4 6 16,0 13 6-16,3 21 0 16,11 0 1-16,11 4-5 0,10-1 0 15,15 4-3-15,20-1 0 16,26-8 1-16,20-20 3 16,14-15 5-16,15-16 3 15,21-16-3-15,7-12 0 16,-1-13-4-16,8-18 1 15,7-26-2-15,-3-15 0 16,-15-7-3-16,-10-12 1 16,-11-16-4-16,-11-15 0 15,-17-1 1-15,-21-9 0 16,-18-28-2-16,-14 3-2 16,-21 4-2-16,-18 5 1 15,-24 32-1-15,-15 37 0 16,-3 29 2-16,-4 21 0 15,4 17-3-15,11 2 0 16,17 4-31-16,17 5-13 0,26-2-38 16,17 3-16-16,14 6-92 15</inkml:trace>
  <inkml:trace contextRef="#ctx0" brushRef="#br0" timeOffset="854.951">13801 2105 156 0,'-4'-22'60'0,"4"19"-47"0,0-13 8 0,0 16 2 16,4-9 1-16,-1-1 3 15,1-2 3-15,-1 2 1 16,1-8-16-16,3 2 13 0,-4 0 8 16,4 1 3-16,-3 2 4 15,-1-6-4-15,1 4 0 16,0 5-6-16,-1 1 0 16,1 9-4-16,-1 9 0 15,1 10-8-15,-4 9 0 16,0 13-8-16,-4 6 0 15,1 19-8-15,-4 12-1 0,-1 4-2 16,1-1-2-16,-3 4 1 16,3 9-1-16,0-6 4 15,0-10 2 1,0-9-2-16,3-6-3 0,1-19-3 16,3-7 1-16,0-5 1 15,0-17 0-15,0-2-29 16,3-7-13-16,-3-6-22 15,0-15-11-15,0-4-28 16,0-13-12-16,0-5-29 16</inkml:trace>
  <inkml:trace contextRef="#ctx0" brushRef="#br0" timeOffset="1110.552">13353 2503 376 0,'-11'10'140'0,"11"-7"-109"0,7-3 13 0,0 0-1 15,11-3-12-15,21-10-1 16,21 0-8-16,10-5-3 16,4-4-11-16,14 3-3 0,11 6-1 15,4 7-2-15,-15 3 1 16,-4 6-2-16,1 3 2 15,0 4-37-15,-1-7-17 0,-6 0-80 16,-4-6-35-16,-3-10 17 16</inkml:trace>
  <inkml:trace contextRef="#ctx0" brushRef="#br0" timeOffset="3483.199">15268 1729 236 0,'7'-41'90'0,"-3"22"-70"0,-4 7 10 0,0 5-1 16,0 4-2-16,0-6 3 16,0 2-3-16,0 4 1 15,0 3-16-15,-4 0 9 0,4 0 2 16,-3 3 8-16,-4 7 6 16,0 6-5-16,-7 6-2 15,-8 34-8-15,-6 13-3 16,-11 12-5-16,-10 42 1 15,-4 5 1-15,4 13-1 16,10 19-5-16,11-12-2 16,14-13-2-16,14-32 1 15,0-21 0-15,17 12 3 16,-3-19-3-16,14-6 1 16,-3-13-3-16,3-15 0 0,-3 0-1 15,0-19 0-15,-1-3-2 16,-6-16-2-16,-4 0-46 15,0-16-19-15,0-9-64 16,4 3-28-16,0-6-19 16</inkml:trace>
  <inkml:trace contextRef="#ctx0" brushRef="#br0" timeOffset="4880.818">15744 2070 220 0,'4'-18'82'15,"0"8"-64"-15,-1-2 18 0,-3 9 4 0,0-1-6 16,0-5 1-16,0 3-5 16,4-4 1-16,-4 4-17 15,0 3 7-15,0-3 3 0,0 3 5 16,0 3 2-16,0 9-5 16,-4 7-2-16,-3 6-9 15,-4 6-2-15,1 9-5 16,-1 1 0-16,1 6-5 15,3 6-2-15,3-6 0 16,4-10 1-16,4-2 3 16,-1-7 2-16,4-3 3 0,4-3 4 15,3-13-4 1,7 0 0-16,4-3-4 0,3-3 1 16,4 0-2-16,-1 0 0 15,-2 0-3-15,-1 0-2 16,-3 4-2-1,-4 2 1-15,-4-6 1 0,-2 3 2 16,-1 0-41-16,-4-3-18 16,1 6-42-16,-1-3-15 15,-3-3-59 1</inkml:trace>
  <inkml:trace contextRef="#ctx0" brushRef="#br0" timeOffset="5210.85">16090 2014 336 0,'4'-19'126'0,"-1"13"-98"0,1 0 17 15,-4 6-1-15,3 0-4 16,1 6 3-16,-1 3-13 15,-3 10-3-15,0 9-16 0,-3 10-2 0,-4 25-2 16,0 9-3-16,-4 3-3 16,4 0 0-16,0 7-1 15,0 12 2-15,7-3 1 16,4-16-4-16,3-9 1 16,0-16 0-16,3-12 0 15,4-4-16-15,0-12-6 16,1-9-62-16,2-4-27 15,4-18-62 1</inkml:trace>
  <inkml:trace contextRef="#ctx0" brushRef="#br0" timeOffset="5750.906">16743 2324 248 0,'7'-22'93'0,"-4"13"-72"0,4-16 22 0,-3 16 6 16,0-1-9-16,-4-2 2 15,0 2-4-15,0 7-2 16,-4-3-19-16,-3 12 3 0,-4 10 1 16,-3 12 0-16,-3 6-1 15,-5 4-6-15,-2 6-4 16,-4 0-8-16,-4-3-1 16,-3 6 1-16,-1 3 1 15,1-3-1-15,7 3-2 16,0-3-2-16,6-6 1 15,1-10-15-15,7-3-4 0,3-12-32 16,1-6-12-16,3-1-34 16,7-18-14-16,3-1-22 15</inkml:trace>
  <inkml:trace contextRef="#ctx0" brushRef="#br0" timeOffset="5949.388">16408 2259 316 0,'-14'-35'121'0,"14"26"-95"0,0 2 31 16,0 7 6-16,3 7-7 0,4 2 2 16,4 10-22-16,6 15-7 15,1 1-17-15,3 9-8 0,4 0-2 16,0-4-2-16,-1 7 2 16,1 7-1-16,0 5-1 15,-1-5-57-15,-2 2-26 16,6-15-117-1</inkml:trace>
  <inkml:trace contextRef="#ctx0" brushRef="#br0" timeOffset="6712.246">16979 1330 316 0,'0'-28'121'0,"0"19"-95"0,7-1 22 0,-7 7 3 16,4-6-6-16,3 0 3 16,3-1-10-16,5-2-3 15,2-1-19-15,4 4-1 0,4-7-1 16,3 7-3-16,0-1 1 16,4 1-1-16,-4 9 3 15,-3 0-3-15,-7 3-1 16,-11 13 2-16,-11-4 3 15,-6 10-6-15,-4-3-1 0,0 6-4 16,-4-3-1 0,0 9-3-16,1-6-1 0,2-6 1 15,1 6 0-15,4-3-3 16,6 0 2-16,4 3 1 16,0-6 0-16,4 0 0 15,3 0 2-15,3-4-3 16,1 10 0-1,3-3 1-15,0 0 0 0,-3-3 0 16,-4 0 0-16,-4 0 0 16,-3 6 2-16,-7-3-1 15,-3 6 2-15,-4-3-2 16,-8-3 2-16,-2 0-2 16,-1 3-1-16,4-3-2 15,3-6-1-15,4-1-38 0,7-2-17 16,7-1-40-16,7 1-13 15,4-7-80 1</inkml:trace>
  <inkml:trace contextRef="#ctx0" brushRef="#br0" timeOffset="7449.016">17286 2437 328 0,'0'-12'123'0,"-3"-1"-95"0,3-6 16 0,0 10 2 0,0-4-7 15,0-2-1-15,3-1-4 16,1 0 1-16,-1 4-19 16,1 2 6-16,3 10 5 0,0 4-6 15,0 14 0-15,0 14-6 16,4 2-1-16,-1 4-8 15,8 3-2-15,3 6 0 16,4 3 0-16,6 3-2 16,1-3 1-16,-4-3-4 15,1-6 0-15,-8-13 1 16,0-3 2-16,-7-9-6 16,0-6 1-16,-3-10-54 15,-1-10-24-15,-3-15-118 16,4 0-73-16,-1-6 117 15</inkml:trace>
  <inkml:trace contextRef="#ctx0" brushRef="#br0" timeOffset="7686.686">17646 2440 408 0,'0'-3'151'0,"3"3"-118"0,5-6 29 0,-5 12 3 15,1-3-18-15,-1 7-4 16,-3 9-23-16,-3-1-8 15,-4 17-7-15,-4 9-2 0,-3 25 1 16,-7 3-2-16,0 0 1 16,-1-6-2-16,-2 9-1 15,2 0 1-15,1 1 1 16,0-4-23-16,4-9-8 0,2-10-28 16,5-12-11-16,3-10-35 15,7-25-118 1</inkml:trace>
  <inkml:trace contextRef="#ctx0" brushRef="#br0" timeOffset="8180.949">17900 1572 348 0,'18'-38'129'0,"-11"29"-100"0,3-1 9 0,-6 4-3 15,-1 3-7-15,1 3 1 16,-1-6-1-16,1 3 2 16,3 3-16-16,0 0 7 0,0 0 3 15,4 0-4-15,3 3 1 16,3 3-6-16,8-3-1 15,3 3-6-15,1 7 0 16,2 0-5-16,5 5 0 0,-5-5 5 16,-2 9 5-1,-5-3 2-15,-10 6 3 0,-14 6-4 16,-14 16 0-16,-7-3-8 16,-7 0-4-16,0 3-1 15,-4-6 1 1,4-4-3-16,3 4 0 0,4-13 1 15,7 1 2-15,10-11-3 16,8 7 0-16,6-12-1 16,8 6-2-16,7-16 3 15,6-3 0-15,5-3-2 16,-1 3 0-16,-7-10-29 16,-7 10-14-16,-14 0-95 15,-7 10-87 1</inkml:trace>
  <inkml:trace contextRef="#ctx0" brushRef="#br0" timeOffset="8872.852">15314 2331 236 0,'0'-10'90'0,"0"10"-70"0,-3-6 6 0,3 3-1 16,0 3-3-16,0-10 4 15,0 1 8-15,3 0 5 16,1-4-20-16,3 1 20 0,-4 2 8 15,1 1-2-15,-1 6-2 16,-3 9-11-16,-3 10-5 16,-1 9-11-16,-3 12-3 0,0-2-7 15,4 2-2-15,-1 1-2 16,1 0-2 0,-1-1 1-16,4 1-1 0,0 0 0 15,0-1 0-15,0-2 0 16,0 2 0-1,0-8-11-15,-4-4-5 16,4-3-32-16,-3-7-11 0,-1-2-25 16,1-7-8-16,6-6-69 15</inkml:trace>
  <inkml:trace contextRef="#ctx0" brushRef="#br0" timeOffset="9083.73">15169 2616 272 0,'-10'3'101'0,"10"-3"-78"0,3 0 26 0,1 0 9 16,3-3 0-16,0-3 5 15,4-4-15-15,3 1-7 16,0 0-23-16,3-1-9 0,1 4-2 16,0 6-4-16,3-6-2 15,0 6-14-15,4 6-4 16,-1-6-64-16,5 6-29 15,-1-3-64 1</inkml:trace>
  <inkml:trace contextRef="#ctx0" brushRef="#br0" timeOffset="10401.814">18972 1958 236 0,'-3'-10'88'0,"-1"7"-69"0,4 3 15 0,0 0 3 16,0 0 1-16,0 0 4 16,0 0 1-16,4 0 3 15,-1 3-25-15,1 7 8 0,-4 5 2 16,0 7-10-16,-4 6-2 16,1 4-9-16,-1 15-2 0,-3 6-4 15,0 7-3-15,4-4 0 16,-1-3 1-16,1-6-1 15,3-6 2-15,0-3-4 16,0-10 0-16,0 0 1 16,0-9 2-16,-4-3-36 15,1-1-15-15,-4-11-26 16,-4 2-11-16,0-12-70 16</inkml:trace>
  <inkml:trace contextRef="#ctx0" brushRef="#br0" timeOffset="10614.9">18581 2406 288 0,'-11'3'110'0,"11"0"-86"0,7-3 18 0,0 0 3 16,4-3-2-16,10-6 4 16,18-1-11-16,14-12-2 15,7 4-19-15,0 2-5 0,0 3 1 16,-7 7-7-16,0 3-2 15,-1 3-4-15,1 3-1 16,4 3-62-16,3-6-29 16,-4-6-82-1</inkml:trace>
  <inkml:trace contextRef="#ctx0" brushRef="#br0" timeOffset="11920.84">19703 1726 272 0,'-14'-10'104'0,"3"10"-81"0,0 0 16 0,4 0 1 0,0 0-7 15,4 0 1-15,3-9-11 16,3 9-1-16,8-10-13 16,-1 7 8-16,29-6 3 0,7-1-2 15,3 4 2-15,4-3-9 16,4 6-4-16,3-4-2 16,-4 7 1-16,-6 7 6 15,-12-4 4-15,-9 16 3 16,-19 6 3-16,-13 6-10 15,-15 7-2-15,-3 2-4 16,-4-2 1-16,1-4-4 16,-1-2 0-16,0-1-3 15,4-9-1-15,3-3 1 16,8-3 0-16,3 2 0 0,3-8 0 16,4 2-3-16,4 4 2 15,6-3 1-15,1 5 2 16,3-5-3-16,7 6 0 15,0 3 1-15,8 6 0 16,-1 6-3-16,0 7 2 16,4 0 1-16,-11-7 0 15,-3 4 0-15,-8-7 2 16,-6 1 3-16,-8-10 4 16,-6 0 5-16,-5-13 1 15,5 7-8-15,-11-4-4 16,-15 4-2-16,1-7 1 15,-4-2-1-15,1-4 2 0,-1-3-2 16,3 0-1-16,8 0-21 16,7 3-9-16,7 0-23 15,14-3-8-15,7 3-6 16,7 3-1-16,7-6-39 16,11 0-19-16,7 0 1 15</inkml:trace>
  <inkml:trace contextRef="#ctx0" brushRef="#br0" timeOffset="12235.84">20856 2083 316 0,'-3'-9'121'0,"3"-1"-95"0,-4 10 22 0,1 0 5 15,-1 0-14-15,-3 0 0 16,-4 0-9-16,-6 10-2 16,-4-1-15-16,-8 10-1 0,-6 0-1 15,0 15-6-15,0 1-3 16,-1 9-1-16,5-1-1 16,-1 1 2-16,0-6 1 15,4 3-4-15,3-10 1 16,4 7-20-16,3-13-7 15,8-3-21-15,3-7-10 16,7-2-18-16,0-7-7 16,7-6-59-16</inkml:trace>
  <inkml:trace contextRef="#ctx0" brushRef="#br0" timeOffset="12460.019">20482 2023 360 0,'0'0'134'0,"7"0"-104"0,4 7 14 16,-8-1-2-16,5 3-20 0,2 7-2 15,1 3-10-15,-1 12-2 16,1 7-4 0,-1 18-3-16,5 7 0 0,2-10-1 0,4 1 2 15,8-4-12-15,6-16-3 16,4-2-69-16,-1-7-30 15,5-10-45 1</inkml:trace>
  <inkml:trace contextRef="#ctx0" brushRef="#br0" timeOffset="13360.797">21026 1352 248 0,'0'-12'93'0,"-4"-4"-72"0,1 4 20 16,-1 9 4-16,4-4-6 15,-4-2 2-15,4 6-10 16,0-4-4-16,0 7-15 15,0-3-1-15,4-3 0 0,0 3 0 16,10-6 1-16,10-1 0 16,8 1 2-16,7 2-3 15,3 7-1-15,1 0-6 16,-5 10-1-16,-2 6 1 16,-8 5 2-16,-7 5 10 0,-7 5 5 15,-10 0 0-15,-11 4-1 16,-8-4-6-16,-9 4-4 15,-11-10-3-15,-1 3-2 16,1 0-3-16,3-3-2 16,4 0 1-16,7 0-1 15,3-6-3-15,8 0 0 16,10-6 2-16,14-4 0 16,10 0 1-16,15-9 0 15,4 7 2-15,-1-4 1 16,-7-3-1-16,-7 9-2 15,-3-9-24-15,-4 10-11 16,-7-1-64-16,-3 0-26 16,-4 10-56-1</inkml:trace>
  <inkml:trace contextRef="#ctx0" brushRef="#br0" timeOffset="13649.578">21396 2023 356 0,'-14'-9'132'0,"10"3"-103"0,1 6 7 0,3 0-1 16,-4 6-17-16,1-3-2 16,3 7-9-16,0 2-5 15,3 4-1-15,4 3 7 0,4-1 7 16,3 7-5-16,7-3-1 15,-3 0-7-15,3 7-2 16,0-11 0-16,0 8 2 16,1-11-21-16,-5 4-9 15,1-10-52-15,-1 1-21 16,-2-4-49 0</inkml:trace>
  <inkml:trace contextRef="#ctx0" brushRef="#br0" timeOffset="13871.115">21678 2102 360 0,'-3'0'134'15,"-1"0"-104"-15,1 9 12 0,-4 1-2 0,-4 5-13 16,-3 17-3-16,-4 15-12 16,-3 0-5-16,3 6-4 15,-3 3-3-15,4-2 1 0,-1-1-1 16,4 10 0-16,0 0-3 15,0-4 2-15,0-2-32 16,3-7-13-16,4-10-21 16,3-14-6-16</inkml:trace>
  <inkml:trace contextRef="#ctx0" brushRef="#br0" timeOffset="14276.905">21950 1500 376 0,'14'-38'143'0,"-3"13"-112"0,6-3 12 0,-10 18-4 15,4 4-11-15,3-3-2 16,0 9-8-16,4 9-1 15,-1-3-10-15,1 13 9 0,0 0 6 16,-4 6-5-16,-4-3 1 16,-6 3-5-16,-8 0 2 15,-10 10-8-15,-7-1-2 0,-4 1-1 16,-3 6 0-16,0-1-5 16,0 1 1-16,3 3 0 15,7-10 0-15,8-5-3 16,3-1 0-16,10-3 2 15,8 0 2-15,13-12 0 16,15 2 2-16,11-5-2 16,3-4 2-16,0-6-2 15,-8 0-1-15,-2 0-65 16,-4-6-31-16,3-7-120 16</inkml:trace>
  <inkml:trace contextRef="#ctx0" brushRef="#br0" timeOffset="15450.224">22821 2127 220 0,'-10'3'85'0,"-1"3"-66"0,4-6 21 0,7 0 4 15,-7 3 6-15,0 4 5 16,0-7-6-16,0 0-3 16,0 3-25-16,7-3 3 0,0 0 3 15,0 0-2-15,3 6 0 16,8-3 0-16,3 4-1 0,11-4-2 16,3-3-2-16,18-3-4 15,0-1 0-15,-8 1-9 16,29 0-2-1,18 3 1-15,-7-9 1 0,-8 9-6 16,-10-7 0-16,-10 7-1 16,-12 0 2-16,-6 7-1 15,-11-7 2-15,-7 3 0 16,-7 3 3-16,-3-6-21 16,0 0-7-16,-1 0-46 15,4 0-19-15,0-9-39 16,7 9-16-16,4-7-14 15</inkml:trace>
  <inkml:trace contextRef="#ctx0" brushRef="#br0" timeOffset="16651.009">23809 1500 284 0,'-7'-10'107'0,"3"10"-83"0,4 0 15 0,0 0 3 15,0 0-10-15,0 0-1 16,0 0 0-16,4 0 3 16,-1 0-19-16,8-6 5 0,7 3 3 15,10-3-6-15,7 3 1 16,-3-7-7-16,35 1 1 15,18 3-5-15,-1-4-2 16,4 10-2-16,-6 10-3 16,-12-1 5-16,-17 7 4 15,-14-7 1-15,-18 7 2 16,-21 2 0-16,-18 1 0 16,-10 10-6-16,-4-4-2 15,1 0 0-15,-1 0 0 16,4-3-5-16,3-3-1 0,7 9-2 15,4 0 3-15,11 0-2 16,6 4-1-16,8-4 5 16,7 9 1-16,10-5-3 15,11 2 1-15,3 4-2 16,0-4 0-16,-7-2 4 16,-6-1 1-16,-15 0 10 15,-14 7 3-15,-14 0-1 16,-15 2-1-16,-2-2-8 15,-8-3-2-15,-3-4 0 16,-4-3 0-16,-4-9-5 16,1-7 1-16,7-2-31 0,10-10-14 15,14-6-76-15,18-7-35 16,7-6-35 0</inkml:trace>
  <inkml:trace contextRef="#ctx0" brushRef="#br0" timeOffset="17401.721">25354 1707 264 0,'25'-38'101'0,"-11"26"-78"0,4-7 20 16,-11 9 2-16,-4 4 5 16,1 0 7-16,-1 3-11 15,-3 3-6-15,-3 0-22 16,-8 3-5-16,-3 9 1 0,-4 7-6 16,-6 13 0-16,-5 5-2 15,-2 10-1-15,-8 3-3 16,-7 4-2-16,-7-10 1 15,7 3 1-15,4 0-3 16,3-7 0-16,7-2-15 16,4 3-6-16,7-7-33 15,0-2-15-15,7-14-36 0,3-2-16 16,4-3-7 0</inkml:trace>
  <inkml:trace contextRef="#ctx0" brushRef="#br0" timeOffset="17653.092">24941 1716 292 0,'-7'-9'110'0,"11"9"-86"0,6 9 27 0,-2-6 7 16,2 7-13-16,-3-4-2 15,11 19-18-15,-1 0-5 0,1 13-12 16,0 6-3-16,3-4 1 0,0 1-3 15,4 3-2 1,-1-3 0-16,1 6 1 16,0 0-1-16,3-3-1 15,-7-7-43-15,-3-2-21 0,-1-10-78 16,1-9-72 0,0-7 78-16</inkml:trace>
  <inkml:trace contextRef="#ctx0" brushRef="#br0" timeOffset="17867.196">25446 1873 388 0,'3'9'145'0,"4"4"-112"0,11 6 10 0,-7-7-4 16,3 7-20-16,7-6-5 15,4 9-9-15,-1-4-2 16,1 7-1-16,-4-6-2 0,0 3 1 15,-3 6-37-15,-7-3-15 16,-4-3-54-16,-4 4-20 16,-6-1-12-1</inkml:trace>
  <inkml:trace contextRef="#ctx0" brushRef="#br0" timeOffset="18087.729">25852 1926 416 0,'-11'19'156'0,"0"-6"-121"0,1 18 10 16,3-15-3-16,-7 9-20 15,-4 9-4-15,-3 13-11 16,-11 16-3-16,-3 9-2 16,-4 3-2-16,-3-6 1 0,-1 19-1 15,5 0 0-15,2 0-29 16,8-13-13-16,7-9-31 15,10-16-12-15,18-6-81 16</inkml:trace>
  <inkml:trace contextRef="#ctx0" brushRef="#br0" timeOffset="19020.488">26772 1726 280 0,'-7'3'104'0,"7"-3"-81"0,0 6 12 16,0-6 0-16,0 0-4 15,0 0 2-15,0 0-3 16,0 0-1-16,4 3-16 16,-1 3-1-16,4 1 1 0,7 2-1 0,8 4 1 15,16-1-1-15,15 7 0 16,7 0-2-16,0-10-1 15,7 1-3-15,7-1 1 16,-7 0-4-16,-10 1-2 16,-15 2-3-16,-10-2-1 15,-11-1-51-15,-7-3-22 16,-7 1-106 0</inkml:trace>
  <inkml:trace contextRef="#ctx0" brushRef="#br0" timeOffset="19320.188">26963 1597 312 0,'0'-16'115'0,"3"16"-89"0,4-3 16 15,-3 3 4-15,3 0-5 16,4 0 2-16,3 3-12 15,0 4-7-15,0 8-13 16,-7 4-3-16,-4 19-1 0,-6 18-3 16,-4 7-1-16,-4 0 1 15,1-4 2-15,-1 10-5 16,4-6-1-16,4 6-16 16,-1-10-4-16,4-2-32 15,0-13-12-15,4-10-59 16,6-15-23-16,1-13 23 15</inkml:trace>
  <inkml:trace contextRef="#ctx0" brushRef="#br0" timeOffset="19770.209">27771 1528 364 0,'3'-13'137'0,"1"13"-106"0,3-6 17 0,-7 6 3 0,0-3-18 15,0 3-4-15,-4 0-14 16,-6 0-7-16,-4 3-5 16,-8 7-3-16,-2 5 3 0,3-5-2 15,-1 5-1-15,5-2-4 16,6 9 0-16,8-10-3 16,6 10 2-16,8-3 1 15,10 3 2-15,7 6 1 16,14 1 1-16,4 5 0 15,4-3 0-15,-1 1-3 16,-3 5 2-16,-7-5 1 16,-7-4 0-16,-8 0 2 15,-3 4 1-15,-3-7 10 16,-7-7 3-16,-4 1 1 16,-4 0 2-16,-6-6-6 15,-11 5-3-15,-8-8-3 16,-13-1-2-16,-11 1-6 0,-7-1 1 15,0-3 0-15,0-3 0 16,4 4-14-16,0-7-5 16,10-7-34-16,7 4-14 15,11-3-60-15,10 0-24 16,4-7 12 0</inkml:trace>
  <inkml:trace contextRef="#ctx0" brushRef="#br0" timeOffset="19986.031">27742 1569 400 0,'8'0'148'0,"13"-6"-115"16,35-4 4-16,-28 7-7 0,18 3-20 15,11-9-6-15,-4 2-2 16,3 7 0-16,-3-6-1 15,-4 3-27-15,-6 3-12 0,-12 0-45 16,-2 0-20-16,-8 0-38 16</inkml:trace>
  <inkml:trace contextRef="#ctx0" brushRef="#br0" timeOffset="20356.811">28639 1020 324 0,'0'-34'123'0,"3"24"-95"0,8-2 20 0,-4 5 3 0,3 7-13 16,11 7-2-16,11 11-7 16,11 8-1-16,6 8-16 15,-3 19 6-15,0 26 5 0,-8 18-8 16,-2 0-1-16,-5 16-6 16,-13 12 0-16,-7-2-3 15,-4-1 0 1,-7 10-6-16,-4-10 1 0,-3-12-9 15,-3-19-2-15,-1-4-54 16,0-2-21-16,-6-7-113 16</inkml:trace>
  <inkml:trace contextRef="#ctx0" brushRef="#br0" timeOffset="21498.165">14834 4287 244 0,'7'-15'93'0,"0"15"-72"0,8-4 11 0,-8 4 1 0,7-6-9 15,3 6-2-15,8 0-8 16,7-9-1-16,7-1-8 15,3 10 4-15,0-3 1 0,11-3-1 16,7 0 2-16,18-7-4 16,10 7 1-16,4-4-3 15,21-2 0-15,21-4-1 16,10 1 0-16,33-4-2 16,10 0 1-16,35 3-4 15,7-3 0-15,18 1 1 16,18 2 2-16,-1 0-1 15,29 4 2-15,3 2 0 0,1 1 1 16,20 0-5-16,-38 9 1 16,-81-4 6-16,168-2 4 15,-112 6-1-15,212-6 0 16,-155 3-3-16,239-4-1 16,-190 4-1-16,246 3 0 15,-221 0-5-15,257 10 1 16,-240-10 0-16,247 9 2 15,-247 1-1-15,255 5-1 16,-245-5 1-16,255 2-1 16,-251-6 0-16,219 1 0 15,-236-4 0-15,180 0 2 16,-212 0-1-16,141 7 2 0,-177-10-2 16,135 0-1-16,-152 0-2 15,88 3 1-15,-127 0 1 16,53 0 0-16,-95 0 2 15,10-6 3-15,-66 0-22 16,-8-3-8-16,-42-1-63 16,-25-5-25-16,-20 2-30 15</inkml:trace>
  <inkml:trace contextRef="#ctx0" brushRef="#br0" timeOffset="23899.691">1715 5369 316 0,'0'-3'118'0,"0"6"-92"15,0-3 11-15,0 0-3 0,0 6-6 16,3 4 3-16,1 2-11 16,3 1-4-16,0 12-9 15,0-13-1-15,0 35 4 0,3 10-6 16,-3 2-2-16,0 1-1 15,1 0-1-15,-1-7 0 16,0-6 0-16,0-3-5 16,-7-10 1-16,3-5-40 15,1-8-16-15,-4-8-99 16,-4-4-49 0,-3-2 102-16</inkml:trace>
  <inkml:trace contextRef="#ctx0" brushRef="#br0" timeOffset="24096.598">1457 5748 296 0,'0'10'110'0,"4"-4"-86"0,13 0 20 0,-3-6 5 16,18-6-3-16,10-6 5 16,11-7-24-16,4 3-10 15,-4-3-11-15,7 10-5 0,-7 6 0 16,6 3-19-16,-13 3-8 15,-3 6-52-15,-1 4-23 0,-17-7-48 32</inkml:trace>
  <inkml:trace contextRef="#ctx0" brushRef="#br0" timeOffset="24442.335">2237 5256 268 0,'3'-25'101'0,"-3"13"-78"0,4-1 24 0,-4 10 5 16,0 3-16-16,-4 6-6 15,1 10-13-15,-4 6-6 16,-4 6-6-16,-3 6-2 0,3 1 3 15,1-1-5-15,6-2-3 16,4 5 1-16,7-2 0 16,7-4 3-1,4-3 3-15,3-6-2 0,7-6 0 16,1-7-1-16,-5-2-2 16,8-4 3-16,0-3 0 15,-8-3-10-15,-6 0-3 16,-4-4-39-16,-3 1-16 15</inkml:trace>
  <inkml:trace contextRef="#ctx0" brushRef="#br0" timeOffset="24728.941">2484 5193 276 0,'0'-34'104'0,"0"25"-81"0,0 9 14 16,0 0 1-16,0 0-2 15,0 9 2-15,0 10-7 16,0 12-4-16,0 4-15 16,3-4-3-16,1 16-2 0,-1 0 1 15,1 13 2-15,-1 21-5 0,1 1-3 16,6-4-1 0,1-3 1-16,-1-6-1 15,5 3-1-15,-1-9 1 16,3-3-1-16,1-13-29 0,0-10-10 15,-1-12-25-15,-3-9-10 16,0-10-73 0</inkml:trace>
  <inkml:trace contextRef="#ctx0" brushRef="#br0" timeOffset="25100.889">3242 5585 272 0,'7'-15'101'0,"-7"8"-78"0,0-2 11 16,0 6 1-16,0-3-8 15,0 2 1-15,-3-2 0 16,-1 6 2-16,-3 0-16 16,0 10-1-16,-4 5 0 0,-3 10-1 15,-3 13 1-15,-5 6-7 16,-6 6-4-16,-4-3-4 0,4-6 1 16,4-4 1-16,2 4 2 15,-2-3-1-15,10-4 2 16,3-5-22-16,4-7-9 15,3-7-35-15,1-5-12 16,6-7-73 0</inkml:trace>
  <inkml:trace contextRef="#ctx0" brushRef="#br0" timeOffset="25347.288">3027 5447 356 0,'0'-3'132'0,"3"3"-103"0,8 10 16 0,-8-4 0 0,1 3-23 16,7 4-7-16,-1 6-7 15,1 6-3-15,-1 19-3 16,-3 6-2-16,0 0 3 0,1 10-4 16,-1-10-2-16,0 0-9 15,3-3-3-15,1-6-27 16,-1-10-11-16,4-3-18 15,-3-12-9-15,3-7-47 16</inkml:trace>
  <inkml:trace contextRef="#ctx0" brushRef="#br0" timeOffset="25912.42">3369 4908 280 0,'-3'-9'107'0,"3"9"-83"0,3-10 13 0,1 7 1 16,3 0-5-16,7-3 1 15,3-1-4-15,5 1-1 16,13 0-16-16,11 0 3 0,-8 3 2 15,5-4-2-15,-4 7 1 16,-4 7-5-16,-14 2-2 16,-3 3-2-16,-8 4 2 0,-3 3-1 15,-7 0 0 1,-10 3-3-16,-1-7 1 16,-3 1-4-16,0-3-2 0,3-1-3 15,1 1 1-15,-1-7 1 16,-3 3 0-16,7 1-3 15,4 2 2-15,3 4-1 16,3 3 0-16,4 3 2 16,7 3 2-16,0 0-6 15,0 3 1-15,1-3 1 16,2 3 1-16,-3-2 3 16,4-1 1-16,-7-3-4 15,-4-4 1-15,-4 1 0 0,-3 0 2 16,-7 0 1-16,0-7 3 15,-4 7-3-15,-10-3-2 16,-3-4 0-16,2 7-1 16,-2-6-5-16,-5-4 1 15,12 1-40-15,3-1-16 16,7 0-31-16,10 1-11 16,1 9-51-1</inkml:trace>
  <inkml:trace contextRef="#ctx0" brushRef="#br0" timeOffset="26213.892">4046 5435 284 0,'-7'-10'107'0,"4"10"-83"0,3 0 6 16,0 4-1-16,0 5-3 16,0 0 4-16,3 4-7 15,4 3-4-15,-3 6-11 16,6 6-3-16,1 0 1 0,3 6-3 16,0-2-2-16,4-4 2 15,-4-6 0-15,7 6-4 16,-3-9 1-16,-4-6-35 15,0-4-15-15,4-3-104 16</inkml:trace>
  <inkml:trace contextRef="#ctx0" brushRef="#br0" timeOffset="26481.923">4509 5410 324 0,'-11'0'123'0,"4"0"-95"0,-7 9 9 0,7-3 0 16,-4 4-8-16,-3 2 1 0,-4 13-9 16,1 13 0-1,-8 15-12-15,0 7-3 0,1 6 0 16,-1 0-1-16,0 3 2 0,-6 12-6 16,2 4-1-1,1-10 0-15,0 0 2 0,7-9-17 16,-4-9-4-16,11-7-29 15,3-9-11-15,8-10-18 16,3-12-7-16,7-7-42 16</inkml:trace>
  <inkml:trace contextRef="#ctx0" brushRef="#br0" timeOffset="26978.202">4685 5150 248 0,'-11'-19'93'0,"8"9"-72"0,3-2 7 0,0 5 0 15,3 1-2-15,1 0 2 16,-1-3-2-16,4 2-1 15,0-2-14-15,1-4 7 0,2 4 2 16,1 0 1-16,6-1 2 16,5 1 0-16,9-7 1 15,8 7 0-15,0 2 2 16,3 4-8-16,-10 6-3 0,-4 7-4 16,-3 2 0-1,-15 7 0-15,-10 9 1 0,-10 7-4 16,-15 2 0-16,0 4-5 15,-3-3 0-15,7-4-1 16,-7-2 1-16,10-7-4 16,4 0-2-16,4-3 2 15,2-3 0-15,12-4 1 16,7 1 0-16,6-7 0 16,8-2 2-16,7-4-3 15,-1-3 0-15,5 0 3 16,-1 0 1-16,-7 0-17 0,-3 0-5 15,-7 0-53-15,-4 0-22 16,-4 0-102 0</inkml:trace>
  <inkml:trace contextRef="#ctx0" brushRef="#br0" timeOffset="28418.241">1154 6949 244 0,'0'0'90'0,"0"0"-70"0,-4 0 2 15,4 0-4-15,0 0-1 16,0 0 2-16,0 0 1 15,4 0 0-15,-1 0-11 16,8 0 6-16,3 0 2 0,3 0-3 16,1 0 2-16,-4 0 0 15,18 0-1-15,10 0-1 16,4-3 1-16,18 0-4 16,-1 0 1-16,11 0-3 15,-7 0 2-15,0-4-4 16,14-2 1-16,-3 0-3 15,7-1 0-15,3 1-3 16,-10 2 1-16,3 1-2 0,10 0-1 16,1 0-2-16,0-4-1 15,3 7 2-15,-7-3 2 16,8-4 2-16,6 1 1 16,0 0 0-16,-3-4 2 15,7 1-1-15,3-4 2 16,4 0-6-16,-7 4-1 15,3-1 2-15,11-3 1 16,0 7-4-16,-11 0-1 16,8-1 3-16,10 4 1 15,-4-3-3-15,-6-1 1 16,10 1 0-16,3-1 0 16,-6 4-3-16,-1 0 2 15,11-1 1-15,4 4 2 0,17 3-1 16,7-3 2-16,4 3-4 15,-14 0 0-15,14-3 1 16,10 3 0-16,-14-3 0 16,25 0 2-16,-10 6-1 15,6-3-1-15,8 6 1 16,-11 4 1-16,17-1-1 16,-6 4 2-16,-4-1-4 15,7 1 0-15,-11-1 1 16,18-2 0-16,-10-4 0 15,10-3 0-15,-4 3 0 16,-6-3 2-16,13-3 1 0,-13 7 1 16,10-4-5-1,-7-3 1-15,-4 6 0 0,12-3 2 16,-19-3-1-16,18 3-1 16,-10-3 1-16,-1 0-1 15,11 0 0-15,-21 0 0 16,4 0 0-16,-5-3 0 15,-23 0 2-15,-8 3 1 16,0 0-1-16,-17 0 1 0,-22 0-2 16,-10 3-1-1,-15 3 1-15,-10 1 1 16,-7-4-3-16,-10 0 0 16,-8 0 7-16,-10-3 4 0,-7 0-3 15,-18 0-2-15,-3 0-2 16,-1 0-3-16,-3 0 5 15,0 0 1-15,4 0-2 16,-4 0-3-16,0 0-5 16,-4 0 0-16,-3 0 0 15,0 0 2-15,0 0-37 16,0 3-13-16,0-3-27 16,0 0-9-16,0 0-75 15</inkml:trace>
  <inkml:trace contextRef="#ctx0" brushRef="#br0" timeOffset="29167.972">18570 904 228 0,'4'13'85'0,"-8"-4"-66"0,-3 4 12 0,0-4 3 15,-3 7-9-15,-8-4-2 16,-14 10-2-16,-24 9 1 16,-18 13-12-16,-15 22 5 0,-34 22 3 0,-11 9 1 15,-25 7 3 1,-17 31-8-16,-11-1-1 0,-14 7-7 15,0 19-2-15,-15-9-2 16,19-7-2-16,-8 13 1 16,18-13-1-1,32-12-3-15,25-13 2 0,20 3-17 16,26-21-5-16,24-14-126 16,14-21-68-1,10-3 97-15</inkml:trace>
  <inkml:trace contextRef="#ctx0" brushRef="#br0" timeOffset="38402.335">21735 1008 200 0,'-4'-16'77'0,"1"16"-60"0,-8-10 15 0,4 4 2 16,-4 3-6-16,1-6 0 15,-1 2-9-15,-3 1-4 16,0-3-8-16,0 6-5 0,-4-10-1 16,-3 10 3-16,0-3 2 15,0 2 2-15,0 4 0 16,-4 0-4-16,-3 0-1 16,-4 0-1-16,-3 4 1 15,-8-4-2-15,-3 9-1 16,-3-3 1-16,0 4 1 15,-1-1-1-15,4-3 2 16,1 4-4-16,-1-1-2 0,0 1 2 16,-4-1 0-16,-2 4 1 15,-5-10 0-15,4 0 0 16,0 6 0-16,4 1 0 16,-1-1 2-16,5 0-1 15,-5 1-1-15,-3-1 1 16,0-6-1-16,-3 10 0 15,-1-4 2-15,5 1-3 16,2-1-2-16,4-3 2 16,0 4 2-16,8-1 0 15,-8 1-1-15,0-1 3 16,-3 7 2-16,-4-4 0 0,0 4 0 16,0 0-3-16,7 2-2 15,0 1 3 1,4 0 0-16,3 0-1 0,-3 0-2 15,-4 3 3-15,-4 3 0 16,-3 0-1-16,1-3-2 16,-1 0 1-16,3-3 1 15,4 6 3-15,4-3 2 16,3-1-3-16,0-2-3 16,1 6 0-16,-5-3 1 15,1 0-1-15,-4-3-1 16,-3 6 1-16,3-3 1 15,3 6 3-15,8 1 2 0,0-1-1 16,3 3 1-16,4-3-4 16,0 7 0-16,0-10-1 15,-1 3-2-15,-2 0 3 16,-1 1 0-16,0 2-4 16,4-6 1-16,0 0 2 15,3 0 3-15,7 3 2 16,4-6 3-16,0 10-3 15,3-4-2-15,4 3-2 16,4 7 0-16,-1 0 0 16,1 2 3-16,3-5-5 15,-4-1-1-15,4-5 0 0,0-1 2 16,4 3 3-16,3-3 2 16,3 1-1-16,5 2-1 15,-1-6-1-15,3 0 0 16,4 6 0-16,4 1 0 15,0 5-2-15,3-2-2 16,0-1 3-16,1 1 0 16,2-10 1-16,5 6 0 15,2-2 0-15,8-1 0 16,0-9-2-16,3 6 1 16,1-7-2-16,-1 1-1 15,-3-3 1-15,-4 0-1 16,1-4 0-16,10-2 0 15,7-1 4-15,10 0 5 16,4 1-7-16,-3-1-3 0,-4-3 2 16,0-2 1-16,0-4 2 15,0 6 0-15,0-3-2 16,-7 6-2-16,-7-5-2 16,-4 5-1-16,-3-3 4 15,-4 0 1-15,1-6 0 16,3 0-2-16,7 0 1 15,7-3 1-15,3 0 1 16,-3 3 1-16,-7 0 2 16,-4 0 1-16,-3 0-3 15,-3 0-1-15,-1 0-3 16,4 0-1-16,0 0 1 16,3 0 2-16,-3 0-3 15,3 0 0-15,-3 0 1 16,-4 0 2-16,-3 3-1 0,0-3-1 15,-4 0 1-15,4-3-1 16,3-3 0-16,8 3 2 16,3-7-1-16,3 1 2 15,-3 6 0-15,-3-3 3 16,-5-4-3-16,-2 7-2 16,-4-3 0-16,3-4-1 15,4 1 0-15,0 0 0 16,-1 5 0-16,5-5 0 15,-4 0 0-15,0-1 2 16,-4 1-3-16,-3 3 0 16,-4-4 3-16,-3-6 1 0,-1 1-4 15,1 2 1-15,0-6 0 16,0 4 0-16,3-10 2 16,4 6 1-1,0-9-4-15,3 3 1 0,-3-1 2 16,-4-2 1-16,-7 3-4 15,0-3 1-15,-6 6 0 16,-5-6 2-16,1 3-1 16,0-4 2-16,-4 4-2 15,0-3-1-15,0 3-2 16,0 0 1-16,0-6 1 16,4-4 2-16,-1-2-1 15,5-11-1-15,2 1 1 0,4 0 1 16,1 4-1-16,-5-1-1 15,-2 0 1-15,-8 0 1 16,-4-3-3-16,-6-3 0 16,-4-10 1-16,-4 0 0 15,1 23 0-15,-4-20 2 16,0 10-3-16,0 0 0 16,7 7 1-16,0-4 2 15,3-10-3-15,1-5 0 16,-4-4-1-16,-4 10 0 15,-7 3 2-15,-6 6 2 16,-11 6-1-16,-4 7-1 16,-7 3-2-16,-7-7 1 0,-17 10-1 15,-15 0 0 1,-7 3 2-16,4 6 0 0,7-3 0 16,4 7 0-16,-4 2 0 15,-4 1 0-15,0 3-3 16,4 3 0-16,7 3-3 15,7 3-1-15,0 3-10 16,0 3-1-16,0 1-13 16,4 2-5-16,7 7-12 15,10-9-5-15,7 5-11 16,14-5-5-16,18 2-77 16</inkml:trace>
  <inkml:trace contextRef="#ctx0" brushRef="#br0" timeOffset="41868.782">6152 5676 256 0,'4'-6'96'0,"-4"6"-75"0,4 0 12 0,-4 0 0 0,0 0-5 16,3 0 3-16,-3 0-2 15,4 0 0-15,-1 0-16 16,8 0 3-16,3-9 4 0,7 5-5 16,7-2 2-16,18 0-6 15,7 0 1-15,7 3-5 16,-7 3-2-16,7 3-5 16,3 3-2-16,1 3 3 15,-1 4 3-15,-6 6-3 16,-22-7-3-16,-3-2 1 15,-4 2 2-15,4-2-16 16,-4-1-6-16,-7-3-39 16,-3-6-16-16,-1-3-81 15</inkml:trace>
  <inkml:trace contextRef="#ctx0" brushRef="#br0" timeOffset="42514.363">7366 5335 240 0,'-14'-22'90'0,"14"12"-70"0,0-9 15 0,0 16 0 15,3-6-3-15,4-1 1 0,4-2-5 16,3-1 0-16,7-2-16 15,1-1 6-15,2 3 5 0,8-2-1 16,10 5-1-16,-3 10-5 16,18 0-2-16,3 10 3 15,3 9 3-15,-7 3-4 16,-6-1-1-16,-11 1 2 16,-8 0 3-16,-9-3-4 15,-12 6 1-15,-10 0-4 16,-10 0 0-16,-12-3-7 15,-6-3-4-15,-4 6-1 16,1-3-1-16,2-3 0 16,8 0 0-16,0-3-3 15,7-1 2-15,7-5-1 0,10 8-2 16,8-2 3-16,7 3 0 16,6 3 1-16,8 3 0 15,0 0 0-15,-4 13 2 16,0-7-1-16,-3 0-1 15,-7 1 1-15,-4-1-1 16,-4-3 0-16,-3 0 0 16,-3 1 2-16,-8-1 1 15,-3 0-1-15,-7-3-2 16,-10 0 1-16,-8-3 1 16,-7-3-1-16,-7 0 2 15,0-3-2-15,0-7 2 16,4-3-2-16,3-6-1 0,8-3-2 15,2 0 1 1,8 0-21-16,4-3-10 16,9 2-26-16,8 1-9 0,11 0-15 15,7-3-6-15,17-4-71 16</inkml:trace>
  <inkml:trace contextRef="#ctx0" brushRef="#br0" timeOffset="42843.406">8558 5742 228 0,'4'-25'88'0,"-4"25"-69"0,7-28 13 0,-3 9 22 15,-1 10-31-15,1-10 35 16,3 6-33-16,-4-2 34 15,4 2-34-15,-7 4 14 16,4 9-23-16,-11 6 0 16,0 10-10-16,-11 12 1 15,4 0-4-15,-14 19-2 16,6-9 0-16,-13 2 1 16,7-2-1-16,-11 12-1 15,7-6 1-15,-10 6-37 16,10-3 20-16,-3 0-66 15,10-6 46-15,1-10-142 16,10-2 99-16</inkml:trace>
  <inkml:trace contextRef="#ctx0" brushRef="#br0" timeOffset="43114.861">8396 5507 340 0,'-10'-13'129'0,"10"13"-100"0,3 4 11 16,-3-1 11 0,4 6-30-16,-1 7 9 15,4 3-18-15,-3 15 0 16,3 4-7-16,0 6-1 0,0 6-2 16,-4 0 3-16,4-6-3 0,1 12 1 15,-1-6-1-15,3 4-15 16,4-7 7-16,0-3-48 15,4-7 30-15,-4-8-157 16,4-4 100-16,-1-10-101 16,1-5 105-16</inkml:trace>
  <inkml:trace contextRef="#ctx0" brushRef="#br0" timeOffset="43360.129">8816 5761 336 0,'-11'-3'126'0,"11"3"-98"15,7 12 19-15,-3-5 11 16,-1-1-33-16,5 6 0 16,2 4-15-16,-3 3-2 15,0 0-5-15,-3 6-2 16,3 0 0-16,-7 6-15 15,0-3 8-15,-4 13-68 16,1-6 41-16,-1 2-155 16,4-2 104-16</inkml:trace>
  <inkml:trace contextRef="#ctx0" brushRef="#br0" timeOffset="43608.867">9211 5748 400 0,'0'-3'151'0,"-7"13"-118"0,-4 12 16 0,1-13-1 16,-4 10-14-16,-4 9 0 15,-3 3-15-15,-7 10-4 16,-11 19-9-16,-14 18-4 0,-14 7-1 16,-11 6 1-16,4 12 1 15,0 7-1-15,11-10-2 16,6-12-2-16,11-16 1 15,11-9-12-15,10-10-7 0,11-15-42 16,11-4-20-16,10-9-109 16</inkml:trace>
  <inkml:trace contextRef="#ctx0" brushRef="#br0" timeOffset="44393.467">25950 879 284 0,'7'-3'107'0,"-3"3"-83"0,-4 0 8 0,0 0-2 16,-4 9-5-16,-3 1 2 15,-7 8-6-15,-10 8-3 16,-12 8-10-16,-10 4 1 0,-28 12 4 16,-24 28-5-16,-12 13-2 15,-27 6-3-15,-15 13-3 16,-10 16-2-16,-15-1 1 15,11-9 3-15,-3 9 1 16,0 7-1-16,21-13 1 16,10-18-20-16,7-1-8 0,8 6-25 15,17-8-8 1,18-4-87-16</inkml:trace>
  <inkml:trace contextRef="#ctx0" brushRef="#br0" timeOffset="45575.492">10816 5689 252 0,'28'-35'96'0,"-13"23"-75"0,2-4 8 0,-10 10-1 16,0 0 3-16,-3 2 3 16,-1 1 1-16,1 0 4 15,-4 3-22-15,-4 6-1 0,-3 7 1 16,4-4-3-16,-8 29 0 15,-3 6-4-15,0 0-1 16,3 3-5-16,1 0-1 16,3 6-1-16,3 7-2 15,4 2 3-15,0 1 0 16,0-6-1-16,0-7-2 16,0-6-4-16,4-7 0 0,-4-8-36 15,0-4-13-15,0-7-33 16,0-5-13-16,-7-10-35 15</inkml:trace>
  <inkml:trace contextRef="#ctx0" brushRef="#br0" timeOffset="45802.517">10478 6040 276 0,'14'6'104'0,"0"1"-81"0,21-14 20 0,-7 7 6 16,22-6-9-16,10 0 1 16,3-1-23-16,8 1-8 15,3 0-7-15,0 0-5 0,0 3 1 16,-11-1 1 0,-6 4 2-16,-8 0-47 0,-6 0-22 15,-5 0-87 1</inkml:trace>
  <inkml:trace contextRef="#ctx0" brushRef="#br0" timeOffset="46360.735">11596 5541 272 0,'14'-15'104'0,"0"5"-81"0,4 1 27 16,-11 6 6-16,0 0-10 16,0 0-2-16,-4 3-17 15,-3 0-4-15,-7 3-13 16,-10 3-4-16,-4 3-2 0,-4 1-2 16,4-1-2-16,-1 10 1 15,5-3-1-15,6-1 0 16,4 1 0-16,4 0-3 15,10-4 2-15,3 1 1 16,8-1 2-16,7 1-3 0,3-1 0 16,7 7-1-16,0 0 0 15,1 0 2-15,-1 3 2 16,0 0-1-16,1 3 2 16,-5 3-4-16,-2 3 0 15,-5 1 1-15,-3 2 0 16,-3 4 0-16,-7 0 2 15,-8 2 8-15,-3-2 5 16,-7 3 4-16,-4-7 3 16,-3-6-6-16,-3 1 1 15,-8-4-10-15,-3-7-4 16,-7-2-2-16,-4-3 1 16,-4-4-1-16,-2-3-1 0,2-6 1 15,4-3 1-15,4-3-23 16,3-3-8-16,8-4-21 15,-8-25-89 1,25 13 49-16,14-3-57 16</inkml:trace>
  <inkml:trace contextRef="#ctx0" brushRef="#br0" timeOffset="46628.521">11666 5419 296 0,'-21'-9'110'0,"18"9"-86"0,3 0 5 0,0 0-3 15,3 0 0-15,4 0 7 16,7 6-16-16,8-6-5 16,2 3-7-16,8 3-2 0,3-2 1 15,8 5-2-15,17-9 1 16,10 6-2-16,4-3 2 15,-3-3-2-15,-4 0-1 16,0 0 1-16,0 0 1 16,0 0-63-16,3-3-28 15,-10-6-59 1</inkml:trace>
  <inkml:trace contextRef="#ctx0" brushRef="#br0" timeOffset="48234.71">1796 8169 220 0,'-7'-16'82'0,"3"7"-64"0,1-7 18 16,-1 7 4-16,0-1-3 16,1 4 0-16,3-3-14 15,0-1-4-15,3 4-11 16,5 3 6-16,2 0 3 0,1 3-1 15,6 3 1-15,8 0-5 16,17 0 0-16,11-3-1 16,18 0 3-16,-1 3-3 15,12 0-1-15,-1 1-9 16,7 2 0-16,0 3-1 16,-17 4 0-16,-11 6 0 0,-11 6 2 15,-7 0 3 1,-13 3 4-16,-15 0 0 0,-4 10 0 15,-6 3-5-15,-11 12-3 16,-11 16 0-16,-7 0-1 16,-17 6 0-16,0-6 2 15,-1 22-1-15,-2 0 2 16,-1-3-4-16,10-10 0 16,1-9 1-16,7-9 2 15,7-16-3-15,14 0 0 16,3-10-4-16,8-9-1 15,-1-12-35-15,8 2-15 16,3-12-20-16,0 4-6 0,11-7-59 16</inkml:trace>
  <inkml:trace contextRef="#ctx0" brushRef="#br0" timeOffset="48596.611">3256 8580 312 0,'-7'-13'115'0,"4"13"-89"0,-8 10-1 0,4-1-5 15,-4 7-5-15,-3 6 3 16,-3 3-6-16,-5 12 1 16,-2-2-8-16,-12-1 1 0,1 17 4 15,3 5-4-15,-6 7-1 16,6-1-2-16,0-5 0 16,7 2-2-16,1-12-1 15,-4 0 1-15,6-9 1 16,8-3-14-16,0-10-7 15,7-7-32-15,0 1-13 16,7-12-76 0</inkml:trace>
  <inkml:trace contextRef="#ctx0" brushRef="#br0" timeOffset="48867.917">2847 8708 268 0,'-4'-15'101'0,"4"15"-78"0,-3 0 6 16,3 0 13-16,0 12-7 15,3 4-12-15,1 6-4 16,3 0-11-16,0 12-1 16,4 7 3-16,6 9-6 0,1 13 0 15,0-7-2-15,-1-2-2 16,8-7-4-16,0-7-2 15,6-2-13 1,-6-7-5-16,-4-9-20 0,0-9-10 16,4-7-77-1</inkml:trace>
  <inkml:trace contextRef="#ctx0" brushRef="#br0" timeOffset="49467.022">3358 7830 236 0,'-7'-15'88'0,"7"5"-69"0,0 1 15 15,0 6 1-15,4-4-5 16,3-2 0-16,4 0-6 15,6-1-1-15,8 1-12 16,3-7 4-16,4 13 3 0,-7-3-4 16,17 3 2-16,4-1 2 15,-4 8 1-15,-3-1-4 16,-18 6 1-16,-3 7 0 16,-8 3 2-16,-10 3-8 0,-7 0-3 15,-7 0-4-15,-4-7-3 16,4 4 1-16,-3 0-1 15,-1 0 0-15,8-4 2 16,-1 4-3-16,4-3 0 16,7 3-1-16,3-1-2 15,4 11 3-15,8-1 2 16,6 0-2-16,-4 3 0 16,1-2 1-16,3 2 0 15,0-3 0-15,-7 0 0 16,-3-2 0-16,-4-5 2 15,0 8-1-15,-14-7-1 16,0-4 3-16,-4 1 0 16,-10 0-1-16,-3-3-2 15,-1-4 1-15,-14 7 1 0,0-3-1 16,-3-4 2-16,7 1-18 16,-4-1-4-16,11 4-18 15,6 0-4-15,12 3-16 16,3-1-6-16,7 4-68 15,14 0-51 1,0 0 75-16</inkml:trace>
  <inkml:trace contextRef="#ctx0" brushRef="#br0" timeOffset="49771.66">3683 8793 280 0,'-14'-3'107'0,"10"3"-83"0,4-6 10 0,0 6 2 16,4 6-9-16,-1-3-1 15,1 10-12-15,7-1-6 16,-1 7-5-16,4 3 0 0,4 6 2 15,0 3 0-15,3 4 0 0,-4 6-3 16,-3-1-2-16,4 1 1 16,0-3-1-16,-1-4-38 15,-3-2-14-15,1-4-97 16</inkml:trace>
  <inkml:trace contextRef="#ctx0" brushRef="#br0" timeOffset="50048.93">4092 8806 296 0,'-3'-22'112'0,"3"22"-87"0,-4-4 0 0,4 4-5 16,-7 10 1-16,0 2 5 16,-4 7-3-16,-3 13-2 15,0 15-11-15,-3 22 0 0,-12-4 3 16,5 11-7-16,-5 2-3 15,5 26 0-15,-8-1 0 16,7 0-1-16,1-2 1 16,-1-1-4-16,7-6 0 15,1-9-15-15,-1-16-6 16,7-16-16-16,4-9-4 16,4-13-6-16,3-12-2 15,3-13-75 1</inkml:trace>
  <inkml:trace contextRef="#ctx0" brushRef="#br0" timeOffset="50547.053">4374 7921 268 0,'4'-25'101'0,"-4"25"-78"0,0-3 6 16,0 3 0-16,0 0-12 16,0 0 1-16,4 0-5 0,13-6 2 15,4 3-8 1,15-4 5-16,6-2 1 0,4 0 5 0,0 5 1 15,7 4 1-15,-11 4 2 16,0 5-3-16,-10 0-2 16,-7 16-3-16,-18 7 1 15,-7 5-2-15,-4 4 0 16,-10 3-7-16,-11 0-4 16,1-6-1-16,-1 2-1 15,0-5 0-15,4-4 0 16,-4-3-3-16,11 4 2 15,7-4 1-15,7 0 0 16,11-3 0-16,7-3 0 16,10 3-3-16,0-6 2 15,14-3 1-15,15-4 0 16,3-2-14-16,7-4-3 0,3 0-46 16,1-6-19-1,17 3-88-15</inkml:trace>
  <inkml:trace contextRef="#ctx0" brushRef="#br0" timeOffset="50943.395">5489 8784 280 0,'-7'0'104'0,"7"0"-81"0,4 0 14 0,-1 0 1 15,4 6 0-15,4-3 2 16,7 3-16-16,-1 1-6 16,11-1-11-16,4 0-5 0,14 0-1 15,3 1-1-15,11-4 2 0,7 0-1 16,-3 0 2-16,-4-3-11 16,-7 0-4-16,-7 0-41 15,-4-3-17-15,4-3-79 31</inkml:trace>
  <inkml:trace contextRef="#ctx0" brushRef="#br0" timeOffset="51356.538">6241 7771 280 0,'-11'-19'104'0,"11"19"-81"0,4-3 7 0,-1 3-3 16,4 0-2-16,11 0 4 15,7 0-4-15,-1 0-1 16,11 3-13-16,8 3 0 0,3 4 0 16,3-1 0-16,4 7 3 15,7 3-7-15,3 3-2 16,1 3 1-16,-4 3 3 15,-14 22-2-15,-11 6-2 16,-10 10 0-16,-11 0-1 16,-25 3 2-16,-10 9 1 15,-11 20-6-15,-3-1 0 16,-4-6-1-16,0-3 2 16,1-1-1-16,2-2-1 15,-2-7 3-15,6-9 0 0,7-12-4 16,8-10-1-16,9-13-26 15,5-9-11-15,6-12-27 16,1-4-8-16,10-9-80 16</inkml:trace>
  <inkml:trace contextRef="#ctx0" brushRef="#br0" timeOffset="51734.825">7549 8495 264 0,'0'-22'99'0,"0"22"-77"0,8-9 9 0,-8 9 1 15,0 0-9-15,0 0-1 16,0 3 5-16,0-3 3 16,-8 12-16-16,5 1 1 0,-15 28-1 15,-6-10-5-15,-19 19-3 16,-13 25-1-16,-1 1-1 16,8 2-5-16,7-3 1 0,-1-2 0 15,8-11 2 1,7-5-1-16,0-10-1 0,6-10-26 15,5-8-12-15,6-8-39 16,4-11-15-16,4-10-38 16</inkml:trace>
  <inkml:trace contextRef="#ctx0" brushRef="#br0" timeOffset="51988.169">7126 8426 304 0,'-7'0'115'0,"4"6"-89"0,6 10 10 0,-3-3-2 16,4 9-8-16,3 6 2 15,3 9-5-15,8 4 0 16,-4 0-12-16,7 12-4 0,4-6-1 16,0 3-1-16,-1 7 0 15,-3 6-3-15,1-1-2 16,-5-15 1-16,4 7 1 15,1-10-3-15,-5-10 0 16,4 0-48-16,-7-8-19 16,4-8-98-1</inkml:trace>
  <inkml:trace contextRef="#ctx0" brushRef="#br0" timeOffset="52259.968">7708 8664 304 0,'0'-9'112'0,"0"12"-87"0,11 7 7 16,-8-1-3-16,4 7-9 16,4-1 0-16,0 7-5 15,-1 3 1-15,8 4-9 16,-8 2-6-16,8 3-2 0,0-2 1 0,-1 12 2 15,1-4-1-15,0-2-1 16,-1-7-30-16,-3 1-13 16,0-10-97-1,-3-7-54-15,-4-8 89 16</inkml:trace>
  <inkml:trace contextRef="#ctx0" brushRef="#br0" timeOffset="52543.467">8347 8555 308 0,'0'9'115'0,"-4"4"-89"0,-6 15 12 0,3-9 1 0,-8 6-10 16,-9 9-2-16,-8 7-11 15,-3 9-5-15,-8 19-6 16,-6 16-2-16,-11 3 3 0,-7-1-5 15,0 14-1-15,3 8 2 16,12-11 1-16,6 5-1 16,7-12-2-16,7-6-13 15,7-1-4-15,8-12-29 16,10-12-12-16,-4-16-76 16,15-16-51-1,6-12 79-15</inkml:trace>
  <inkml:trace contextRef="#ctx0" brushRef="#br0" timeOffset="53187.909">9257 8451 256 0,'-11'0'96'0,"11"3"-75"0,11 0 14 0,-4 1 1 15,7-1-4-15,4 0 3 16,6 0-6-16,1 3-3 15,3 1-14-15,8-1 1 0,2-3 1 16,15-3-5-16,11 0-1 16,6 3-4-16,-3 3-3 15,-7-3 0-15,-7 7-1 16,-3-1 0-16,-8 1 2 16,-10 5-34-16,-8-2-13 15,-9-1-29-15,-5-2-11 16,-6-4-45-1</inkml:trace>
  <inkml:trace contextRef="#ctx0" brushRef="#br0" timeOffset="53519.478">9585 8109 288 0,'7'-28'110'0,"-7"28"-86"0,7-9 7 0,-7 9-2 16,4 3-5-16,-4 0 1 15,3 16-3 1,1-7-2-16,-4 26-10 0,0 22 0 16,-4 5 3-16,-3 17-7 0,0 6-1 15,-4 0-3-15,1-4-2 16,-1 1 1-16,4-4-1 15,0-2 0-15,0-10 2 16,4-10-1-16,3-12 2 16,0-6-15-16,7-9-7 15,3-14-32-15,4-8-13 16,11-17-85 0</inkml:trace>
  <inkml:trace contextRef="#ctx0" brushRef="#br0" timeOffset="54269.149">10724 8282 260 0,'39'-22'96'0,"-21"6"-75"0,10 1 8 0,-17 5-1 16,3-6-11-16,0-5 1 15,0-5-5-15,0-2 2 16,0-3-8-16,0 0 2 0,-3-1 2 16,0 1 0-16,-1 9 1 15,1-6 0-15,-4-1 0 16,0 1-2-16,0 0 1 15,-4 3-4-15,1-6 1 16,-4-1-5-16,-4 4 0 16,1 6 1-16,-4 6 2 15,-7 10-1-15,-7 12 0 16,-11 10-3-16,-11 6-2 16,-13 12 3-16,-4 7 0 15,4 19 3-15,-33 65 1 16,8 1 3-1,14-1 1 1,11-9-5-16,17-16-4 0,14-12-1 16,11-16 1-16,14 4-1 15,11-11 2-15,6-2 0 16,5-10 3-16,2-9 3 16,4-6 2-16,8-10-3 15,10-12 0-15,7-13 1 16,7-3 5-16,-1-9-6 15,-2-7 0-15,-8-6-4 16,-3-3-1-16,-7 0-1 16,-7-3 1-16,-11-4-2 15,-7-5 2-15,-7-4-2 16,-10 3-1-16,-12 7-2 0,-13 12 1 16,-18 16-1-16,-17 12 0 15,-4 7 0-15,0 6 0 16,3 6 2-16,4 0 2 15,7 1-3-15,11 5-2 16,14 1-1-16,14-1 3 16,14-3-22-16,10-2-7 15,8-7-45-15,10-13-18 16,15 0-84 0</inkml:trace>
  <inkml:trace contextRef="#ctx0" brushRef="#br0" timeOffset="55680.51">19226 3124 208 0,'11'-19'79'0,"-7"16"-61"0,-1-6 4 0,-3 2-4 15,0 7 0-15,0-3 3 16,0-3-5-16,-7 6-1 16,-4 6-9-16,-6 4 3 0,-4 2 3 15,-4 7 0-15,-3 15 1 16,-11 4-5-16,-14 12 0 16,-14 4-3-16,-11 8 2 15,-6 7-4-15,-12 19 0 16,-20 6 1-16,-7 6 0 15,-8 1-2-15,-21 24-2 16,1 1 1-16,-8-1-1 0,-10 10-3 16,3 3 2-16,-11-3 1 15,4-4 2-15,1 7-1 16,-12 0 2 0,15-15-2-16,3-14 2 0,-7 7-2 15,18-6-1-15,10-10 1 16,-3-2 1-16,7-7-3 15,14-4 0-15,11 4-1 16,3 0 0-16,7-6 2 16,7-10 2-16,14-3-3 15,11-9 0-15,14-7 1 16,7-5 2-16,11-8-1 16,7-11-1-16,-4-4-28 15,11-12-11-15,7-10-96 16</inkml:trace>
  <inkml:trace contextRef="#ctx0" brushRef="#br0" timeOffset="56119.889">15198 5476 304 0,'0'-4'112'16,"-4"11"-87"-16,-6 8-2 0,-5 1-6 0,-13 19-9 15,-18 27 1-15,-14 10 3 16,0 13 5-16,-7 19-9 15,-7 12-2-15,-3-4-2 0,-1 8 0 16,8-1 0-16,10-6 6 16,10-16 6-16,11-13-8 15,11-11-2-15,11-14-6 16,9-12-1-16,12-12 3 16,21-13 3-16,24-7 0 15,15-15 2-15,20-9-4 16,29-10-2-16,0-6 2 15,0 0 0-15,0 0-19 0,-7 3-7 16,-15 3-45-16,-10 0-19 16,-21 4-54-1</inkml:trace>
  <inkml:trace contextRef="#ctx0" brushRef="#br0" timeOffset="57952.391">12347 7993 316 0,'21'-34'118'0,"-21"34"-92"0,15-25 13 0,-15 19-2 0,3 2-3 16,1 1 2-16,-1 0-8 16,-3 0-3-1,0 9-14-15,0 1 0 0,-3 21 0 0,-1-6-4 16,-3 22 1-16,0 25-5 15,-4-4 0-15,4 1-1 16,0 6 1-16,4 4-2 16,-1-4 2-1,4-3-4-15,4-10-2 0,-1-5 4 16,1-10 1-16,-1-1-7 16,-3-8-2-16,-3-7-27 15,-1-9-13-15,1 0-19 16,-4-10-10-16,3-3-77 15</inkml:trace>
  <inkml:trace contextRef="#ctx0" brushRef="#br0" timeOffset="58174.891">11956 8414 228 0,'-7'12'85'0,"17"-6"-66"0,15 1 21 0,-4-4 7 16,21 0-1-16,18 0 3 16,4-3-16-16,10-3-8 15,14 0-14-15,0 0-7 0,-7 3-3 16,-10 0-6-16,-15 0-1 16,-6 0-46-16,-11 0-18 15,-4-3-74 1</inkml:trace>
  <inkml:trace contextRef="#ctx0" brushRef="#br0" timeOffset="58729.722">12958 7884 272 0,'-4'-25'104'0,"4"25"-81"0,14-16 12 16,-14 16 0-16,18-9-4 0,-4 2 4 15,28-8-4-15,-7 2 1 16,22-6-18 0,-11 0 3-16,31 10 3 0,26 0 2 15,-15 15 2-15,-18 3-5 0,-17 7 1 16,-14 3 0-16,-14 3 0 16,-15 0-7-16,-13 0 0 15,-11 6-8-15,-7 0-3 16,-4 3-1-16,4-2-1 15,3-1 0-15,4 0 0 16,7 0-3-16,7 0 2 16,7 1 1-16,11-1 2 15,3 0-1-15,7 0-1 16,0 1-2-16,1 2 1 16,-1 0 3-16,0 1 1 15,0-1-4-15,-3 3-1 0,-4 10 1 16,-7-3 2-16,-3 0 0 15,-8 3 2-15,-10-7-2 16,-7-2 2 0,-7-7-2-16,-11 7 2 0,-14-10-4 15,-7-3 0-15,-3-7 3 16,7 4 1-16,3-3-4 16,3-7 1-16,5 1-2 15,6-4 0-15,7-3-25 16,7-3-11-16,4 0-17 15,7-3-5-15,7 3-17 0,7-3-4 16,15-3-71 0</inkml:trace>
  <inkml:trace contextRef="#ctx0" brushRef="#br0" timeOffset="59027.831">14531 8260 312 0,'14'-25'118'0,"-14"25"-92"0,-3-13 22 0,3 13 2 15,-8-3-12-15,1 0-2 16,-7 3-12-16,0 0-2 16,-7 6-13-16,3 1-1 0,-6 8-1 15,3 4-3-15,-8 6-3 16,5-3 0-16,-12 13-1 0,8-10-3 15,-14 28 2-15,6-12 1 16,-6 9 0-16,-7 16-14 16,3-10-5-16,7-6-39 15,7-9-17-15,4-13-45 16,10 1-19-16,11-14 27 16</inkml:trace>
  <inkml:trace contextRef="#ctx0" brushRef="#br0" timeOffset="59269.345">14146 8210 304 0,'4'-54'112'0,"-4"54"-87"0,0-9 11 0,0 9 0 16,0 9-11-16,0 1 0 16,0 12-10-16,0-7-2 15,0 17-7-15,0-7 0 0,7 16 4 16,4 18-6-16,3 4 0 15,0 0-2-15,0-7 1 16,0-6-2-16,0-6-1 16,4-6-15-16,-4-7-5 15,0-9-32-15,0-9-14 16,4-10-82 0</inkml:trace>
  <inkml:trace contextRef="#ctx0" brushRef="#br0" timeOffset="59733.723">14683 7589 252 0,'7'-35'96'0,"-7"35"-75"0,17-22 17 15,-17 19 1-15,11-3-4 16,-4 0 4-16,11-4-4 15,-4 4-1-15,10-3-19 16,-2-1 0-16,13 7-1 0,-7-3 1 0,14 6 1 16,-6 0-4-16,6 6 0 15,-7-3-3-15,4 16 0 16,-4-9 1-16,-6 15 4 16,-8-7-4-16,-7 14 2 15,-4-10-3-15,-13 12 2 16,-1-9-6-16,-24 4-1 15,3-4-2-15,-17 3 1 16,10-6-2-16,-3 3 2 16,3-3-4-16,8 0-2 15,3-3-1-15,10-1 0 16,0-2 3-16,25-3 2 16,1-1 0-16,23-2-1 0,-6-1 1 15,10-6-1-15,-6 0-5 16,6-3-1-16,-10 0-33 15,0 0-13-15,-8 0-34 16,1 3-13-16,-7 1-62 16</inkml:trace>
  <inkml:trace contextRef="#ctx0" brushRef="#br0" timeOffset="60113.196">15064 8348 252 0,'-4'-25'96'0,"4"25"-75"0,18-10 19 0,-18 10 4 15,10 0-8-15,1 0-1 16,3 7-8-16,-3-4-3 16,3 9-13-16,0-2-2 0,0 12-2 15,0-4-3-15,0 14-1 16,0-7-1-16,0 12-2 15,-3-5 1-15,0-1-1 16,-1 0-36-16,-3-2-13 0,0-7-109 16</inkml:trace>
  <inkml:trace contextRef="#ctx0" brushRef="#br0" timeOffset="60379.731">15550 8310 312 0,'-7'-16'115'0,"7"16"-89"0,0 4 14 0,0-4 3 16,0 6-6-16,0 0 0 15,-3 7-12-15,3-4-5 16,-11 16-11-16,-13 25-6 0,-8 19 0 16,0-3-2-16,-3 6 2 15,0 3-2-15,-4 1 2 16,0 12-4-16,4-7 0 15,-1-9-19-15,1-6-9 16,7-13-10-16,3-9-3 16,4-9-13-16,7-10-5 15,3-6-73 1</inkml:trace>
  <inkml:trace contextRef="#ctx0" brushRef="#br0" timeOffset="60859.717">15956 7608 292 0,'25'-35'110'0,"-25"35"-86"0,32-19 7 16,-29 16-2-16,8 0-5 16,-1 0 3-16,8 0-6 15,-4 0-1-15,7 3-11 16,-3 0 1-16,10 6 1 0,-3 0 2 0,7 16 5 16,-4-6 1-16,-7 18 3 15,-3-5-3-15,-15 8-2 16,-3-5-5-16,-14 8-2 15,3-5-6-15,-13 6-1 16,-8 9 1-16,4-3 2 16,3-10-1-16,11-5 0 15,10-1-1-15,11-6 0 16,11-6 0-16,7-3 0 16,10-1-2-16,11-5-2 15,3-1 1-15,-13 1-1 16,-1-4-7-16,-3-3 0 15,-8 6-37-15,-3-2-13 16,1-1-26-16,-8 0-9 16,-7 1-67-16</inkml:trace>
  <inkml:trace contextRef="#ctx0" brushRef="#br0" timeOffset="63021.223">3298 10593 296 0,'4'-19'110'0,"-4"13"-86"0,4 3 18 0,-4 3 1 16,0 0-10-16,0 0 0 15,-4 3-14-15,0 6-6 16,-3 7-8-16,-3-4-4 0,-1 7 0 15,-3-3-1-15,0-1 2 16,3 1-1-16,1-3 2 16,3-4-4-16,3 0-2 15,4 1 2-15,4-1 0 16,-1-2 1-16,8-7 0 16,3 0-3-16,0-7 2 0,7 7 1 15,0-3 0-15,1 3-3 16,2 3 2-16,5 4 3 15,2 2 1-15,-6 4-1 16,3-1-2-16,0 4-2 16,1-1-1-16,-5 1 4 15,-10 3 1-15,1-3 0 16,-5-4-2-16,-6 7 5 16,-8 0 1-16,-6 0 2 15,-8-1 2-15,7-5-5 16,-20 3-3-16,-1-4 1 0,4 4 0 15,3-7-8-15,0-6-2 16,-3-3-29-16,7-9-14 16,3 0-21-16,4-4-8 15,7-3-54 17</inkml:trace>
  <inkml:trace contextRef="#ctx0" brushRef="#br0" timeOffset="63232.049">3288 10577 284 0,'3'0'107'0,"4"6"-83"0,4-6 15 16,-4 0 3-16,7-6-12 16,11 3-2-16,14-6-16 15,3 2-5-15,7 1-5 16,4 3-2-16,-7 3 3 0,4 0-18 15,-1 3-6-15,15-3-45 16,6-3-20-16,4-3-43 16</inkml:trace>
  <inkml:trace contextRef="#ctx0" brushRef="#br0" timeOffset="63907.537">6872 10423 220 0,'-3'-6'85'16,"6"3"-66"-16,8-3 10 0,-8 3 2 0,11-1-2 16,0 1 5-16,8-3-5 15,2 3-3-15,5 0-14 16,2 3 6-16,5 0 2 0,-1 0 1 15,7 3-1-15,-3 6-2 0,-14 4-1 16,-4-4-3-16,-7 13-1 16,-3 16-3-16,-11-1-1 15,-11 1-3-15,-3-7-1 16,-4 7-3-16,-3-7-2 16,3-2 1-16,1-1-1 15,3-9 0-15,7 3 0 16,0-4-3-16,7-2 0 15,7-3-1-15,3-4 3 16,15-3 0-16,14-3 3 16,14-3-1-16,7 7 2 15,0-7-33-15,0-7-14 16,3 7-66-16,15-3-27 16,-4 0 0-16</inkml:trace>
  <inkml:trace contextRef="#ctx0" brushRef="#br0" timeOffset="64613.963">10580 10251 256 0,'17'-13'96'0,"-17"13"-75"0,15-9 6 0,-15 9-2 0,0-3-1 16,0-3 5-16,-7 2-2 15,-1-2-2-15,-6-3-13 16,0 9 1-16,-7 0 3 0,3 0-4 16,-10 9-2-16,7-3-5 15,-14 10-2-15,3 0-1 16,-7 12-2-16,-3 13 1 16,10 3-1-16,14 0-3 15,18-16 2-15,0 0 7 16,18-3 6-16,17 3 5 15,4-6 4-15,7-9 0 16,7-13-1-16,7-10 1 16,-14-5 1-16,-11 2-10 0,4-12-4 15,-7 6-3-15,-11-6-1 16,-4 3 0-16,-17-9 0 16,0 6-5-1,-21-13 1-15,4 10-2 0,-12-6 0 16,8 5-9-16,0 4-5 15,3 6-39-15,8 10-14 16,-1-4-17-16,22 10-5 16,-4 0-54-1</inkml:trace>
  <inkml:trace contextRef="#ctx0" brushRef="#br0" timeOffset="65273.055">14415 9878 304 0,'3'-16'115'0,"-3"16"-89"0,7-12 10 0,-7 12 0 0,4-4-5 16,-4 1 4-16,0 0-6 15,0-3-1-15,0 6-15 16,0 0-6-16,-11 12 0 16,0-2-4-16,-6 12 0 0,3-3-1 15,-4 6-2-15,4 3-2 16,0 3 1-16,3-6 5 16,8 4 2-16,3-7 2 15,14-4 2-15,-4 4-1 16,26-6 0-16,-8 0-5 15,7-4-1-15,-3-2-1 16,-4-4 1-16,-3 0-4 16,-7-3 0-16,-4 0-41 0,-4-3-19 15,1 0-40-15,-1-3-16 16,-3 3-26 0</inkml:trace>
  <inkml:trace contextRef="#ctx0" brushRef="#br0" timeOffset="65531.101">14746 9862 316 0,'11'-16'118'0,"-11"16"-92"0,3-3 19 0,-3 3 2 16,0 0-10-16,0 0-2 16,-3 7-6-16,-1-1-1 0,-6 13-16 15,3-4-2-15,-11 26 0 0,4-13-4 16,-11 23 2-16,4-14-5 15,-7 13-2-15,7-9-3 16,-1 19 1-16,5-13 3 16,3 12 1-16,3 10-4 15,8-25-1-15,-1-9-57 16,0-1-22-16,4-6-103 16</inkml:trace>
  <inkml:trace contextRef="#ctx0" brushRef="#br0" timeOffset="66849.997">6530 12640 260 0,'0'0'99'0,"3"0"-77"0,1 10 9 0,0-4 1 16,-1-3-7-16,4 6 0 15,4-2 0-15,3-1 1 16,3-3-14-16,12 0 6 0,9-3 3 0,86-6 12 31,-57 3-26-31,-4 0-4 0,-3 3-2 16,0 0 1-16,0 3-1 15,-3 3-1 1,-15 0-2-16,-7 4 1 0,-6 2 10 16,-8 10 3-16,-14 10-1 15,-4 18-1-15,-10 6 0 16,-3 1 1-16,-8 9-5 15,-3 3-2-15,-4 9 0 16,-3 19 0-16,0-12-2 16,-11-7-2-16,4-3 1 15,3-6-1-15,4 7 0 16,3-7 2-16,7-7-3 0,8-8 0 16,3-10 1-1,3-10 0-15,8-6-3 0,-1-9 2 16,4-3-39-16,0-13-15 15,4-3-35-15,7-3-13 16,-1-7-42 0</inkml:trace>
  <inkml:trace contextRef="#ctx0" brushRef="#br0" timeOffset="67196.107">7662 13324 272 0,'-3'-28'101'0,"6"18"-78"0,1 1 13 16,-4-1 2-16,0 10-7 15,0-3-1-15,0 3-8 16,0 0-3-16,-7 13-11 15,0 6-1-15,-7 18 0 0,0 4-1 16,-8 6 1-16,1 0-4 16,-7 0-2-16,3 0 2 0,-14 3 0 15,8 0-1 1,3 4-2-16,6-7 1 16,-2-7-1-16,10-5-3 15,3-7 2-15,4-3-50 0,7-9-23 16,3-10-81-1</inkml:trace>
  <inkml:trace contextRef="#ctx0" brushRef="#br0" timeOffset="67454.239">7472 13170 284 0,'0'0'107'0,"3"0"-83"0,1 10 13 0,-1-1 1 0,1 0-7 16,3 4 2-16,0 9-15 16,7 12-3-16,-7 10-9 15,4 6-2-15,-8 1 0 0,8 5-2 16,0-6-2-16,-1-3 1 16,1-3 1-16,3-6-12 15,0-7-3-15,0-9-40 16,4-9-18-16,6-7-73 15</inkml:trace>
  <inkml:trace contextRef="#ctx0" brushRef="#br0" timeOffset="68020.764">7906 12515 256 0,'-4'0'96'0,"4"0"-75"0,0 0 8 0,0 0-1 16,0 0 0-16,0 0 6 16,4 0-4-16,13-10 2 15,5 1-18-15,2 6 3 0,4 3 3 16,4 3-5-16,7 6 2 15,0 1-4-15,0 9 2 0,-8-4-4 16,-2 1-1-16,-12 0 2 16,-10-1 3-16,-10 1-8 15,-8 0-2-15,-6 2-1 16,-5-5 2-16,1 6-5 16,0-7-1-16,0 1 0 15,3-1 0-15,1 1-3 16,3 0 2-16,6-1-1 15,5 1 0-15,3 5 0 16,7 1 0-16,4 0 2 16,3 0 0-16,3 3 0 15,4-3 0-15,1 9 0 16,-5-3 0-16,-6 0 0 16,-4 0 2-16,-7-3-1 15,-7-3-1-15,-4 0 1 0,4 6 1 16,-14-10-1-16,3 4 2 15,-3-3-2-15,-3 0-1 16,-5-4-8-16,5-2-5 16,-1-1-24-16,7 4-11 15,4-4-19-15,7 0-6 16,7-2-80 0</inkml:trace>
  <inkml:trace contextRef="#ctx0" brushRef="#br0" timeOffset="68326.047">8121 13368 312 0,'-14'-10'115'0,"10"7"-89"0,4 0 10 16,0 3-2-16,0 0-13 15,-3 6 1-15,3 7 0 16,0 6 3-16,3 3-13 16,1 6-7-16,3 6-3 0,3-6 0 15,8-2 1-15,7 2-1 16,0 0 1-16,3-6-4 16,0-3 0-16,-3 0-26 15,-1-10-9-15,-2 0-57 16,-5 1-23-16,-6-1-16 15</inkml:trace>
  <inkml:trace contextRef="#ctx0" brushRef="#br0" timeOffset="68581.065">8431 13421 328 0,'-21'0'123'0,"14"16"-95"0,-7 9 0 0,3-10-6 15,-3 7-2-15,-7 7 2 0,-3 5-3 16,-5 7-1-16,-2 15-10 16,-1 10-3-16,4 3 1 0,3 0-5 15,7-3-1-15,-6-7 0 16,6-5 2-16,4-1-3 16,3-9 0-16,4-10-21 15,7-5-10-15,4-7-44 16,3-16-18-16,10-6-42 15</inkml:trace>
  <inkml:trace contextRef="#ctx0" brushRef="#br0" timeOffset="69056.876">8654 12697 264 0,'0'-19'99'0,"7"9"-77"0,3-2 13 0,-3 6 1 16,4 2-6-16,0-2 2 15,-1-3-5-15,1 6 1 16,10-4-16-16,14-2 4 0,-3 3 2 15,3-1-4-15,-3 7 2 16,0 4 0-16,-4 5-1 16,0 0 1-16,-7 16 0 15,-7-3-6-15,-7 13-2 0,-7 6 2 16,-10 6 1 0,-11 6-8-16,-11-6-1 0,-7 6-2 15,-3-9 2-15,-1-6-1 16,5 3-1-16,2-10 1 15,12-3 1-15,6-6-3 16,11-3-2-16,14 0-1 16,18-10 3-16,14-3 2 15,10-2 2-15,-3-4-4 16,0 0-1-16,0-4-39 16,3 1-17-16,0 0-15 15,4 0-6-15,4 0-80 16</inkml:trace>
  <inkml:trace contextRef="#ctx0" brushRef="#br0" timeOffset="69690.343">9511 13286 280 0,'0'0'107'0,"3"0"-83"0,4 0 13 0,-3 0-1 15,7 0-8-15,6-3 0 16,15 3-4-16,10-6-3 16,1 6-11-16,-12 0-6 0,15 6-3 15,14-3 1-15,-3-3 1 16,-4 6-4-16,-8-2 1 0,-2-4-31 16,-4 6-12-16,-11-3-51 15,-7-3-22-15,-7 6-3 16</inkml:trace>
  <inkml:trace contextRef="#ctx0" brushRef="#br0" timeOffset="70002.886">9800 12860 288 0,'0'-13'110'0,"4"13"-86"0,-4 0 9 0,0 6 0 16,-4 7-10-16,-3 12 1 15,-3 13-11-15,-5 2-5 16,1 7-5-16,-3 4 2 0,3 8 1 16,-1 16-2-16,8-2-3 15,4-4 2-15,3-10 2 16,3 4-2-16,1-10-2 15,-1-6-18-15,5-6-9 16,2-7-19-16,1-12-10 16,3-3-74-1,3-9-40-15,1-10 81 16</inkml:trace>
  <inkml:trace contextRef="#ctx0" brushRef="#br0" timeOffset="70588.651">10354 12762 264 0,'-14'-12'99'0,"14"12"-77"0,7-9 13 15,-7 9 3-15,7-4-5 16,7-5 1-16,4 0-8 0,6-1-2 15,12-2-13-15,17 2 2 0,14 1 1 16,0-1 1-16,-4 10 1 16,-6 0-2-16,-8 13 1 15,-7-4 1-15,-10 4-1 16,-11 3 1-16,-10 6 0 16,-11 3-4-16,-11 0-2 15,-6 3-6-15,-8-3-3 16,-3 0 0-16,3-3 1 15,4-3-3-15,3 0 0 16,8-1-1-16,6 1-2 16,8 0 3-16,6 3 0 15,8-3 1-15,3 9 0 16,4-3 0-16,-1 3 0 16,1 1 0-16,0-4 0 0,-4 12 0 15,0-5 0-15,-7 2 0 16,-7-2 2-16,-3 5-1 15,-8-2 2-15,-6-4-2 16,-4 0 2-16,-11-2-2 16,-14-4-1-16,-10-3 1 15,-4-4 1-15,0-5-3 16,4 3 0-16,6-7-4 16,11-6 1-16,8 3-31 15,6-6-12-15,11 0-14 16,7-6-4-16,11 3-42 15,17-13-19-15,4-2 5 16</inkml:trace>
  <inkml:trace contextRef="#ctx0" brushRef="#br0" timeOffset="71053.695">11381 13180 216 0,'3'-13'82'0,"-3"13"-64"0,11-6 7 0,-11 6-1 16,3 0-6-16,-3 0-1 15,4 0 4-15,-4 0 1 16,0 0-11-16,0 0 9 0,0 0 6 0,0 0-3 16,3 0-1-16,-3 0-1 15,0-3-1-15,0 3 0 16,0-7 0-1,0 7-7-15,0 0-3 0,0 0-8 16,0 0-1-16,0 0-1 16,0 0 2-16,0 0-1 15,-3 0 2-15,3 0 0 16,-4 0 1-16,4 0 0 16,-7 10 0-16,4-1 0 15,-8 13 0-15,4-6-5 16,-4 9 1-16,1-3 0 15,-8 9 2-15,4-3-1 16,-11 7 2-16,8-7-4 0,-4 3 0 16,3-9 1-16,-3 7 2 15,3-11-6-15,1 1 1 16,2-3-30-16,5-4-13 16,-1-2-42-16,8-7-20 15,3-12-30 1</inkml:trace>
  <inkml:trace contextRef="#ctx0" brushRef="#br0" timeOffset="71311.24">11123 13126 272 0,'-3'-3'101'0,"3"3"-78"0,17 6 20 0,-17-3 2 0,11 4-1 16,-4-4 1-16,10 6-12 15,-2 1-5-15,2 9-16 16,-3-4-3-16,0 17 1 0,-3-4-6 16,3 13-2-16,7 15-1 15,0-9-1-15,4-6 0 16,-4-7 0-16,1-9-3 16,-1-6 2-16,0-9-50 15,-4-1-20-15,1-3-99 16</inkml:trace>
  <inkml:trace contextRef="#ctx0" brushRef="#br0" timeOffset="71773.317">11416 12631 232 0,'-11'-19'88'0,"11"19"-69"0,11-13 19 0,-11 13 4 16,7-6-2-16,0 3 3 0,7-3-9 15,0 0-3-15,18-1-17 16,-7 1 4-16,13 6 3 0,-6 0-7 15,4 9-1-15,-8-2-3 16,-4 8 1-16,-2-2 3 16,-12 9 3-16,-3-7-9 15,-10 7-2-15,-1 0-2 16,-13 7 0-16,2-4-2 16,-6 3-2-16,7-6 1 15,0 6-1-15,3-9-3 16,4 0 0-16,4-4 2 15,10 1 0-15,0-7 1 16,11 7 0-16,-1-6 0 16,8-1 2-16,-7 0-25 0,3 1-10 15,-4-4-36-15,-2 3-16 16,-1-2-76 0</inkml:trace>
  <inkml:trace contextRef="#ctx0" brushRef="#br0" timeOffset="72090.779">11733 13142 312 0,'0'-10'118'0,"0"10"-92"0,15 0 13 16,-15 0-2-16,3 4-14 16,1-1 0-16,6 6-10 15,-3 1-3-15,4 2-5 16,-1 10-4-16,4 3 2 0,-3-6-2 16,7 9 2-16,3 4-4 15,0 2 0-15,-3-6-19 16,-4-3-7-16,-4-6-90 15,8-13-86 1</inkml:trace>
  <inkml:trace contextRef="#ctx0" brushRef="#br0" timeOffset="72342.596">11980 13180 332 0,'-3'6'126'0,"3"-6"-98"0,-7 22 10 0,3-19-3 16,1 16-16-16,-1-4-1 16,-6 26-8-16,-8 25-4 15,0-6-3-15,-3 5-3 0,-4-5 1 16,1 3-1-16,-1-1 2 16,4 4-3-16,3-9 0 15,4-10-4-15,7-10 1 16,7-8-36-16,7-14-15 15,4-5-49-15,3-14-20 0,3-8 13 32</inkml:trace>
  <inkml:trace contextRef="#ctx0" brushRef="#br0" timeOffset="72794.381">12196 12568 272 0,'10'-19'101'0,"-10"19"-78"0,25-15 15 0,-22 15 2 15,8 0-5-15,-4-4 2 16,11-2-3-16,-4 6 1 15,7 6-19-15,-3-2 2 0,3 11 0 16,-4-2 1-16,1 9 3 16,-4-3-8-16,-7 9-3 15,-3 16-6-15,-4 3-2 16,-7-3 1-16,-4 3 0 16,0-7-5-16,1-2 1 15,3-10 0-15,0 0 2 16,7-9-3-16,7-6 0 15,7-4 1-15,7-2 2 16,14-4-1-16,1-3-1 0,-5 0 1 16,15-3-1-1,-3-1-31-15,-1-2-12 16,7 0-22-16,-6 0-10 0,-8-1-52 16,0 4-63-1,0 0 61-15</inkml:trace>
  <inkml:trace contextRef="#ctx0" brushRef="#br0" timeOffset="73319.808">12961 13098 232 0,'-18'-3'88'0,"18"3"-69"0,-7 3 11 15,7-3-2-15,0 0-5 16,0 0-2-16,4 3 8 15,-4 0 4-15,18 0-17 16,-4 1 6-16,24-4 2 0,-6 0-8 16,14 0-4-16,-7 0-10 15,3 0-1-15,-7 0-1 0,8 3 2 16,-8 0-3-16,4 0-2 16,-7 0-29-1,-1 0-12-15,-6 0-34 16,0-3-14-16,-8 0-28 15</inkml:trace>
  <inkml:trace contextRef="#ctx0" brushRef="#br0" timeOffset="73875.842">13511 12584 268 0,'-10'-13'101'0,"10"13"-78"0,14-9 11 16,-14 9-1-16,11-3-3 15,-4 0 4-15,14-4-3 16,-4 1-1-16,12 3-17 16,-8-3 3-16,14-4 2 0,-7 7-2 15,25-13 1-15,-10 7-5 16,34-7 0-16,-17 1-5 16,7-4 1-16,-10 3-5 0,-1 0 0 15,-10 1-1-15,-11 15-2 16,-3 0 12-16,-18 25 4 15,-3 16-6-15,-11-1-3 16,-11 14-2-16,-10 2-1 16,-11 16-2-16,-7 13 1 15,-3-4-2-15,0 1-1 16,3-4 1-16,4 4-1 16,6-7 0-16,5 7 2 15,2-20-3-15,8-2 0 16,4-13 1-16,3-3 0 0,3-13-27 15,4-6-9 1,4-9-22-16,3-7-6 16,0 1-56-16,10-20-23 0,5-2 15 15</inkml:trace>
  <inkml:trace contextRef="#ctx0" brushRef="#br0" timeOffset="74148.589">14665 13004 316 0,'4'-13'121'0,"-4"13"-95"0,0 4 7 0,0-4-3 16,-11 9-6-16,4-3 1 16,-18 10-3-16,-17 12 1 15,-4 7-13-15,4-4-3 0,3 7-3 16,0 5-5-16,4-2 1 15,7 0 0-15,-1 0 0 16,5-4 0-16,2-2 2 16,5-10-17-16,-1 3-6 15,4-9-43-15,3-6-19 16,4-7-64 0</inkml:trace>
  <inkml:trace contextRef="#ctx0" brushRef="#br0" timeOffset="74405.908">14242 12995 312 0,'0'15'118'0,"0"-2"-92"0,3 9 11 16,-3-3-1-16,4-1-2 15,3 4 1-15,3 6-12 16,1 1-4-16,3 5-11 15,4-2-5-15,3 5-2 0,0 1 1 16,0-1 1-16,-3 1-1 16,-1-3 1-16,1-7-15 15,-4-3-7-15,0-6-32 16,-3-4-15-16</inkml:trace>
  <inkml:trace contextRef="#ctx0" brushRef="#br0" timeOffset="74661.604">14683 13089 292 0,'3'-7'110'0,"1"10"-86"0,-1 7 18 0,-3-4 1 15,4 7-6-15,-1 2 1 16,4-2-15-16,0 6-6 15,4 9-10-15,0 0-5 0,-1 4 1 16,1 2-4-16,-1-3 0 16,4 10 1-16,4-6 2 15,0-4-3-15,-1-6-2 0,1-3-38 16,0-6-15-16,-1-7-106 16</inkml:trace>
  <inkml:trace contextRef="#ctx0" brushRef="#br0" timeOffset="74924.744">15085 13142 340 0,'0'0'129'0,"-4"9"-100"0,-3 1 9 0,0-1-1 15,-3 7-12-15,-5 3 0 16,-6 15-12-16,-7 13-5 15,-4 10-5-15,1-1-3 0,-1 4 3 16,-3-1-2-16,3 4 2 16,0 6-2-16,4 3-1 15,3-6-2-15,4-3 1 16,3-10-10-16,8-6-3 16,3-13-42-16,3-5-17 15,4-11-84 1</inkml:trace>
  <inkml:trace contextRef="#ctx0" brushRef="#br0" timeOffset="75455.235">15649 12976 240 0,'-7'-3'90'0,"7"3"-70"0,0 0 8 0,0 0 0 16,4 0 3-16,-1 0 3 15,4 0 1-15,7 0 4 16,1-4-22-16,6 1 2 0,7 0 1 16,7 0-7-16,8 3 0 15,-1 0-7-15,4 0-2 16,-4 0-4-16,-7 3-1 0,-3 0-1 16,-7-3 0-16,-4 0-31 15,-3 0-13-15,-4 0-12 16,-4 0-3-16,1-3-74 15</inkml:trace>
  <inkml:trace contextRef="#ctx0" brushRef="#br0" timeOffset="75811.733">15931 12609 260 0,'-14'-16'99'0,"14"13"-77"0,4 0 15 0,-4 3 5 16,0 0-8-16,0 6 1 16,0 4-3-16,-4 5 0 15,-3 7-17-15,-7 6 0 0,-3 13 1 16,-1 12-2-16,0 10 0 15,1 0-11-15,3 0-1 16,-1-4-2-16,5-5 0 16,3-4 0-16,0-3 2 15,3 0-3-15,4-10 0 16,0-5-6-16,4-7 0 16,3-13-39-16,0 1-17 0,3-13-86 15,8 0-57 1,0-3 90-16</inkml:trace>
  <inkml:trace contextRef="#ctx0" brushRef="#br0" timeOffset="76457.015">16789 12910 272 0,'35'-19'101'0,"-17"7"-78"0,13-7 2 0,-20 12-3 16,7-2-8-16,3-4 2 16,-4 4 0-16,-2 3 2 15,2-4-10-15,-3-2 7 0,0 2 2 16,0 1-1-16,1 0 1 15,-5-1-1-15,1-2 0 16,-4 2-4-16,-4-2 0 16,1 2-5-16,-8 1 1 15,1 0-5-15,-18 2 0 16,3 1 1-16,-21 6 2 0,-17 6 1 16,-1 10 1-16,-3 6-2 15,-7 9-1-15,-10 26-3 16,-1 2-2-16,11-2 5 15,14 5 1-15,14-8 0 16,15 8-1-16,17 1-3 16,17 6 1-16,18-3 0 15,8-6 1-15,2-7-2 16,5-9-2-16,-1-7 9 16,4-8 4-16,7-11-2 15,3-8-1-15,-3-1-6 16,-3-12-3-16,-12-6 2 15,-9-16 2-15,-15-4-2 16,-14-15-2-16,-18 1 2 0,-17 2 0 16,-7 3-4-16,-8 10-1 15,-10 6 1-15,-7 6 0 16,0 16-4-16,7 0 1 16,7 10-7-16,11 5-1 15,14 4-37-15,10 0-16 16,15-3-45-16,17-1-21 15,3-5-14 1</inkml:trace>
  <inkml:trace contextRef="#ctx0" brushRef="#br0" timeOffset="77959.18">17826 11787 304 0,'-7'-12'115'0,"3"6"-89"0,-6-4-8 0,3 4-9 15,-4 6-3-15,-7-3 6 16,-3-4 9-16,-7-2 5 15,-7 6-14-15,-11-3 2 0,-21-4 0 16,-7 4-1-16,-4-3 2 16,-3-1-4-16,-18 4 1 15,-10-7-1-15,0 4 1 0,-8 0-4 16,-20-1 0-16,-1 1-5 16,-10-1-2-16,-25 1-3 15,7 0 1-15,-31 2 1 16,3-2 0-16,-29-1-3 15,5 1 2-15,-29-4 1 16,7-2 2-16,-14-4-1 16,-7-3 2-16,-4 3-2 15,-28-3-1-15,8 3 3 16,-15 7 2-16,-25-1-4 16,-14 4-1-16,1 3 0 15,-11 3 0-15,-22 3 0 16,-17 0 0-16,11 3-3 15,10 3 2-15,-7 10 1 0,-4 6 2 16,8 3-3 0,31 6 0-16,1 0 1 0,27 1 2 15,-28-1-3-15,47-3 0 16,27 1 1-16,46-1 0 16,15-6 0-16,13 0 0 15,36-4 0-15,17-2 0 16,11 0 0-16,11-4 2 15,17 4-1-15,25-3-1 16,21 2-4-16,14 1 0 16,18-4 2-16,11 7 3 15,13 6 0-15,8 0-1 16,6 10 1-16,8 6 1 0,-4 6 1 16,0 9 1-16,-6 32 0 15,-12 34 0-15,-14 19 0 16,-20 41 0-1,-19 13-2-15,-3 24 1 0,1 4-2 16,-12 12 2-16,8-25 2 16,-1 9 2-16,11-24 1 15,22-32 2-15,6 0-7 16,18-19-2-16,14-18-1 16,4-23 2-16,10-21-3 15,0-17 0-15,4-2 1 16,3-13 2-16,11-9-1 15,14-3 2-15,0-7-2 0,14 4-1 16,-7-7-2-16,11-3 1 16,28-3 1-16,13-7 2 15,5 4-6-15,35-9 1 16,10-1 1-16,36-9 1 16,13 0 5-16,36 0 2 15,22-9-2-15,9-1-3 16,40-9 0-16,24 1-1 15,14-7 0-15,1 3 2 16,6 0-1-16,22 9-1 16,3-3 1-16,4 7-1 15,-4 3 0-15,-11 6 2 16,8 3-3-16,10 0 0 16,11 6-1-16,-1-9 0 15,-2 7-5-15,-15 2-3 0,-18 4 6 16,1 5 3-16,-15 1 0 15,-45 3 0-15,-8 3 1 16,-45-3 2 0,-4 3 3-16,-36-9 4 15,-13 0-4-15,-4-7-3 0,-28-3 1 16,-7-2 0-16,-7-8-1 16,-18-5 1-16,-28-4-2 15,-14-8-1-15,-11-8 1 16,-10-5-1-16,-18-7 2 15,-18-3 1-15,-14-6-4 16,-17-22 1-16,-18-25 2 16,-18-13 1-16,-6-16 3 0,-5-33 1 15,1-4 3-15,4-35 1 16,-1-3-8-16,0-28-1 16,0 16-7-16,-6-6 1 15,-15 18-5-15,-18 19 1 16,-13-3-45-16,-1 10-19 15,-7 18-128 1</inkml:trace>
  <inkml:trace contextRef="#ctx0" brushRef="#br0" timeOffset="78905.575">20712 12233 260 0,'10'-41'96'0,"-3"22"-75"0,7-9 8 0,-14 22-3 16,7-7-3-16,-3-3 1 16,3 1 4-16,0-1 5 15,0 10-18-15,0-1 9 0,-3 20 4 16,-1-4-7-16,-3 23 1 16,0-4-11-16,0 41-2 15,4 22-3-15,3-3-1 16,3-4-3-16,1 1 1 15,3 0-2-15,0 2 2 16,4-8-2-16,-4-13-1 0,-3-10-10 16,-4-3-6-16,-4-12-34 15,1-9-13-15,-1-11-35 16,1-11-14-16,-4-16-11 16</inkml:trace>
  <inkml:trace contextRef="#ctx0" brushRef="#br0" timeOffset="79294.123">20757 11950 272 0,'-14'-18'101'0,"14"18"-78"0,4-7 9 0,-4 7-3 15,10-6 5-15,1 3 3 16,21-10-6-16,-4 4-2 15,32-16-16-15,-11 12-3 0,36-5-3 16,-18 5 1-16,18 4 0 16,-18 2-4-16,17 14-1 15,-17-1-1-15,0 22 1 16,-7 19 7-16,-21 3 3 16,-25-3 0-16,-17-6 0 15,-15 0-7-15,-6-7-2 16,-15 4-2-16,-14-7-2 0,-21 1 1 15,0 2 1-15,3 1-1 16,4-1-1-16,7 1-2 16,7 2-1-16,7 1-16 15,11 3-5-15,10-10-26 16,15 3-8-16,10-8-44 16,10-1-20-16,8-3-1 15</inkml:trace>
  <inkml:trace contextRef="#ctx0" brushRef="#br0" timeOffset="79745.77">21534 12703 276 0,'0'-16'104'0,"0"16"-81"0,-7-6 3 0,-1 3-4 15,-2 3-8-15,-8 0 0 16,-3 3 0-16,-7 3 4 16,-11 4-10-16,0 5 0 0,0 7-1 15,4 10-1-15,7 8-1 16,14 4-3-16,14-3 1 16,14 3 0-16,14-10 1 15,11-5 4-15,7-11 5 16,14-2 6-16,10-13 3 15,1-6-7-15,-4-13-2 16,-11-2-7-16,-10-11-2 0,-14-2-2 16,-11 0 1-16,-10-4 0 15,-18 1 3-15,-14-4-5 16,-18 0-1-16,-7 1 0 16,-4 2 2-16,5 4-6 15,2 12 1-15,4 10-4 16,8 9 2-16,6 0-24 15,7 9-10-15,8 1-13 16,10-1-4-16,7 0-40 16,10 4-17-16,8-4 8 15</inkml:trace>
  <inkml:trace contextRef="#ctx0" brushRef="#br0" timeOffset="80030.439">21932 12085 304 0,'18'-84'112'0,"-11"55"-87"0,3 4 7 0,-6 22-3 16,0 6-5-16,-4 13 3 15,0 15-6-15,3 10-3 16,1 6-10-16,-1 6 1 0,1 16 2 0,-1 10-4 15,1-1-2-15,3 4-2 16,0-10 0-16,0 3-2 16,0 0-1-16,0 1-21 15,4-7-11 1,-1-13-44-16,8-12-16 0,3-10-47 16</inkml:trace>
  <inkml:trace contextRef="#ctx0" brushRef="#br0" timeOffset="80261.537">22444 12512 288 0,'-4'-16'107'0,"1"16"-83"0,-1 9 13 0,1 1-1 16,-1 5-2-16,1 7 5 15,-1 0-11-15,-3 7-4 16,0-1-14-16,0 9-6 0,0 1-1 15,0 3-2-15,0 3-1 16,3 0 1-16,1-4-1 16,3-5-51-16,0 2-23 15,7-11-86 1</inkml:trace>
  <inkml:trace contextRef="#ctx0" brushRef="#br0" timeOffset="80601.55">22574 12668 216 0,'0'0'82'0,"-3"7"-64"0,3-7 11 15,0 0 2-15,3 0 7 16,1 0 9-16,-1 3-8 15,-3 0-1-15,-7 6-21 16,-7 7 3-16,-7 9 3 0,-4 10-6 16,-6 21-2-16,-8 4-6 15,-7 9-4-15,11-19 0 16,-29 25-1-16,1 10-2 16,6 3 1-16,8-10-4 15,6-12 0-15,8-7-4 16,7-5 1-16,3-14-40 0,8-2-18 15,6-10-89 1,7-6-54-16,8-9 94 16</inkml:trace>
  <inkml:trace contextRef="#ctx0" brushRef="#br0" timeOffset="81789.498">20937 14559 228 0,'18'-9'88'0,"-11"2"-69"0,4-2 6 16,-8 6-2-16,1-3-4 0,-1-1 1 15,-3-2 0 1,0-4 2-16,0 1-12 15,0-4 8-15,0 1 4 0,-3 2 0 0,-1 0-1 16,-3 1-7-16,0 6-1 16,0-1-8-16,-7 10-1 15,-7 10-2-15,-7 3-2 16,-4 9 1-16,0 0-1 16,-3 0 0-16,3 3 0 15,4 0-3-15,7 1 0 16,6-1 2-16,8 0 0 15,11-3 1-15,10-6 2 16,14-3 1-16,4-13 1 16,3 3 2-16,4-12 1 15,0-4-3-15,0-2-1 16,0-13 1-16,3 0 0 16,0-10-2-16,-3-12 1 0,0-12-2 15,-7-10 2-15,-8-4-2 16,-3-2-1-16,-6-19 1 15,-12-9 1-15,-6 9-1 16,-12 6 2-16,-2 16-4 16,-8 15-2-16,0 20 8 15,1 12 4-15,3 12-4 16,-1 19-1-16,5 13-2 16,3 19 1-16,7 15 0 15,3 13 1-15,4 9 0 16,0 7 0-16,4 12-2 15,3 0 1-15,0-6-2 16,3-10 2-16,4-9-4 16,4 0 0-16,7-13 1 0,-1-9 2 15,5-12-36-15,2-10-15 16,-2-16-54-16,-1-9-23 16,-7 0-10-1</inkml:trace>
  <inkml:trace contextRef="#ctx0" brushRef="#br0" timeOffset="82001.182">21534 14139 308 0,'-29'6'115'0,"29"-6"-89"0,14 0 19 15,-3 0 1-15,14 0-18 16,10 0-5-16,7 0-14 15,4 0-6-15,-3 3-2 16,-5 4-1-16,-2-1 0 0,-8 0-22 16,-7 0-8-16,-3 4-130 15</inkml:trace>
  <inkml:trace contextRef="#ctx0" brushRef="#br0" timeOffset="82195.384">21558 14453 376 0,'-3'0'143'0,"17"0"-112"0,21 0-3 0,-17-4-9 15,10-2-15-15,7 6 0 16,4-9-2-16,0 6 1 16,0-4-2-16,-1-2-36 0,-2-1-14 15,3 1-35-15,3-3-14 16,0 2-23-1</inkml:trace>
  <inkml:trace contextRef="#ctx0" brushRef="#br0" timeOffset="82612.816">22426 14111 320 0,'7'-25'121'0,"-7"22"-95"0,0-4 18 0,0 7 2 0,0 0-18 16,-7 0-4-16,-3 10-5 15,-5-1-1-15,-2 4-9 16,-8-1-5-16,-3 1-1 0,-4-1-2 16,0 1 2-16,8-1-4 15,2-2 0-15,8-1-1 16,11 1 0-16,10-7 0 16,7 6 0-16,7-3 2 15,4 4 2-15,0-1-1 16,3 4-1-16,-4 2 1 15,1 4-1-15,-4 3 0 16,-3 0 2-16,0 6-1 16,-4 1-1-16,-4-4 1 15,-3 0-1-15,-3 0 0 0,-4-3 0 16,-4-3 8-16,-3-4 5 16,0 1-4-16,-7 0-1 15,-3-4-4-15,-5-6-3 16,-2-2-3-16,-8-4 1 15,-3 0-30-15,-4-10-12 16,0 4-40-16,7-10-15 16,11-6-52-1</inkml:trace>
  <inkml:trace contextRef="#ctx0" brushRef="#br0" timeOffset="82843.339">22426 14067 356 0,'0'-10'132'0,"7"10"-103"0,4 7 1 16,-8-4-8-16,8-3-9 15,6 6 2-15,12-6-6 16,6 0-1-16,7 0-4 16,1 0-5-16,-1-6-2 0,0 6 2 15,-10-3 2-15,-4-4-31 16,-3 7-12-16,-4-3-45 15,0-3-20-15,-3-3-16 16</inkml:trace>
  <inkml:trace contextRef="#ctx0" brushRef="#br0" timeOffset="84594.292">19840 11358 228 0,'-24'-10'88'0,"20"10"-69"0,0 0 6 0,4 0 0 16,0 7-10-16,4-4 2 15,7-3-1-15,3 9-1 16,10-3-7-16,8 4 4 0,7-4 3 15,21 0-1-15,28 1 2 16,14 2-7-16,25-6-1 16,25 7-2-16,21-4-1 15,21 3-6-15,18 1-1 16,10-1 3-16,25-3 3 16,-4-6-1-16,-28 0-2 15,-56 0 0-15,95 0-1 16,-67 0-3-16,78 10 2 0,-75-4 1 15,29 7 2-15,24 5-1 16,-94-2-1-16,-33-3 1 16,-21 2-1-16,-17-2-3 15,-15 3 2-15,-13-4 10 16,-18 7 3-16,-4-7-1 16,-18 14 1-16,-3-8-5 15,-21 26-2-15,-21 35 0 16,-4 12-1-16,-7 9 0 15,-7 35 2-15,4 9-1 16,-4 16 0-16,4 19 3 16,3-10 3-16,7 22-4 15,4 16 1-15,10-6-3 16,4-7 2-16,3-24-2 0,4-11 0 16,0 14-1-16,0-23 0 15,-4-21-2-15,1 6-2 16,-5-10 1-16,5-9-1 15,-4-19 0-15,0-15 2 16,-1-13-1-16,5-13 2 16,-4-15-2-16,-1-10-1 15,1-12 1-15,0-3 1 16,-7-10-1-16,-7-9 2 16,-8 0-2-16,-3-3-1 15,-3-4 1-15,0 7-1 16,6-3 0-16,1-4 0 0,0 7-3 15,-4-3 2 1,-11 6 3-16,-10 0 1 0,-7 0-4 16,-11 9-1-16,-10 1 1 15,-35-1 0-15,-8 13 1 16,-28 0 2-16,-10 13-1 16,-11-1-1-16,-11 1 1 15,18-7-1-15,4-6 0 16,7-10 0-16,24-12-3 15,15-12 2-15,3-10 3 16,7-6 1-16,14 3-4 16,14-1 1-16,7 1 0 15,4 3 0-15,4 0 0 0,-1 4 0 16,8-1 0-16,10 0 0 16,7-3 0-16,10-6 0 15,12-13 0-15,9-12 2 16,12-13 3-16,10-3 2 15,10-3-1-15,8-22-1 16,7-25-6-16,3-4 1 16,4-33-2-16,3-23 0 15,7-50 2-15,-3-9 2 16,0-35-1-16,0-31-1 16,-4 6-2-16,-7-6 1 15,-10 31 1-15,-11 28 0 16,-7 48-3-16,-11 37 2 15,-3 35-48-15,4 18-21 0,6 16-117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23:11.8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19212 1716 240 0,'0'-28'90'0,"-3"15"-70"0,3-2 21 0,0 15 4 0,0-3 1 16,-4-7 2-16,4 4-7 15,0 3 0-15,0-4-23 16,0 4 5-16,0 3 1 0,4 0 1 15,-1 10 0-15,1 12-8 16,-4 22-2-16,0 15-3 16,0 7 0-16,0 6 0 15,-4 16 2-15,4 6-5 16,0 3-1-16,0-9-2 16,0-13 1-16,0-3-4 15,0 0 0-15,0-9-3 16,4-3-1-16,-4-10 1 15,0-3 2-15,0-16-6 16,0-2-1-16,0-14-42 0,0-9-19 16,-4-9-15-16,1-6-5 15,-4-16-46 1,3-6-64-16,1 2 63 16</inkml:trace>
  <inkml:trace contextRef="#ctx0" brushRef="#br0" timeOffset="341.421">18729 2105 272 0,'-25'6'104'0,"15"-3"-81"0,-1 7 12 15,8-4-2-15,-1 0-7 16,1 4 2-16,3-10 4 15,7 0 4-15,10 0-19 16,11-7 8-16,15 4 3 0,6-6-2 16,4 6 2-16,7 0-7 15,11 3-3-15,13 0-6 16,12 3 0-16,-5 0-3 16,12-3 2-16,13-3-4 15,0 0-2-15,-6-4-2 0,-8-2 0 16,-10-4-2-16,-15 13-1 15,-17-9-4-15,-28 9-70 16,-18 0-27 0,-3 9-101-1</inkml:trace>
  <inkml:trace contextRef="#ctx0" brushRef="#br0" timeOffset="1153.043">19128 3967 204 0,'28'-37'77'0,"-18"21"-60"0,5-12 2 0,-8 19-4 16,0-13-2-16,0-7 3 16,0-2-3-16,-4-4 0 15,1 4-7-15,-4-3 14 0,-7 9 8 16,-4 3-1-16,-3 0 1 15,-4 12-6-15,-3 1-4 16,-7 9 1-16,-7 9 0 16,-11 7-4-16,-11 15-1 15,-10 16 0-15,0 10 4 16,0 5-4-16,0 17 0 0,-7 24-4 16,4 4-1-16,-1 18-3 15,11 26-1-15,18-13 1 16,21 15 1-16,28 4-1 15,24-16-1-15,19-25 1 16,20-18 1-16,29-20 3 16,7-9 4-16,10-25-4 15,22-22 2-15,-7-7 2 16,-4-21 1-16,3-13 5 16,4-31 2-16,-14-25-5 15,-11-7-2-15,-6-15-1 16,-4-25 2-16,-18-3-7 0,-25-4-1 15,-28-22-4-15,-28 7-1 16,-31-47-3-16,-29 0-1 16,-36 34 3-16,-9 41 1 15,-8 44-8-15,-18 28-2 16,1 25-14-16,17 16-4 16,17 12-36-16,22 1-15 15,25 2-147 1</inkml:trace>
  <inkml:trace contextRef="#ctx0" brushRef="#br0" timeOffset="2174.359">21146 1271 192 0,'7'-41'71'0,"-7"29"-55"0,3-4 13 0,-3 16 2 15,0-9-1-15,0 9 2 16,0-7 5-16,-3 4 3 16,-4 3-21-16,-4 10 7 0,-3 2 2 15,-4 19 0-15,-3 13 3 16,0 16-4-16,-4 9-2 16,-3 22-5-16,-4 25-2 15,0 6-4-15,1 32-1 16,2 6-7-16,8-13-4 15,14 16-1-15,11-47 1 16,-1-28 5-16,15 9 4 16,14 16-2-16,3-25 0 15,4-16-3-15,3-19 1 16,0-9-4-16,-3-13-2 0,-3-18-5 16,-15-7 0-16,-4-3-51 15,4-12-23-15,8-4-101 16,-15-12-65-1,-4 7 108-15</inkml:trace>
  <inkml:trace contextRef="#ctx0" brushRef="#br0" timeOffset="2505.361">21124 2324 336 0,'-3'-3'126'0,"3"3"-98"0,7-6 12 0,-4 3 0 16,8-3-11-16,7 2-2 15,6-8-7-15,12 3 0 0,2 5-11 16,1-5 1-16,4 9 1 0,-1-6-6 15,11 3-3-15,7-4-1 16,3 1 1-16,-3 0 1 16,-3 0 1-16,-11 6-51 15,-4-10-20-15,-10 4-82 32,-4 6-67-32,-7 0 78 0</inkml:trace>
  <inkml:trace contextRef="#ctx0" brushRef="#br0" timeOffset="3031.507">21932 1719 288 0,'7'-25'110'0,"0"10"-86"0,0-4 16 0,-3 16 0 15,3-7-5-15,4-6 2 16,6 4-7-16,8-1-4 16,10 4-14-16,4 0 3 0,3 5 5 15,1 8 0-15,-1 5 3 16,-3 7-2-16,-4 9 2 15,-7 3-4-15,-3 13 0 0,-7 12-1 16,-11 0-2 0,-11 10-6-16,-10 6-2 0,-14 9-4 15,-15 10-3 1,-6 0 0-16,0-10 1 0,3-5-1 16,7-8-1-16,7-2-2 15,8-3 1-15,6-7 1 16,11-9 0-16,10-10-3 15,19-5 2-15,16-20 1 16,15-9 2-16,4-6-1 16,-1-4-1-16,-3-2 1 15,-4-7-1-15,1 6-31 16,-1 1-14-16,-3-1-32 0,0 1-12 16,0 2-68-1,-4-8-64-15,-3 2 80 16</inkml:trace>
  <inkml:trace contextRef="#ctx0" brushRef="#br0" timeOffset="3453.205">23072 2083 252 0,'7'-13'96'0,"-4"7"-75"0,4-3 25 16,-7 6 6-16,0-4-1 15,0 7 2-15,0-3-3 16,0 0 1-16,0 3-28 15,-7 3 2-15,-3 7 0 0,-8 2-9 16,-3 16-2-16,-4 7-6 16,-3 18-3-16,0 1-5 15,-4 5 0-15,0-2 2 16,4-7 1-16,3-10-4 16,8-2-1-16,3-3-2 15,3-10 3-15,4 3-24 0,0-12-11 16,0 2-23-16,0-8-11 15,0-1-97 1,3-3-56-16,-3-2 100 16</inkml:trace>
  <inkml:trace contextRef="#ctx0" brushRef="#br0" timeOffset="3692.571">22828 2023 356 0,'0'-9'132'0,"0"12"-103"0,7 7 21 0,-3-4 3 0,3 6-14 16,3 7 0-16,1 0-20 16,3 15-7-16,0 7-7 15,0 9-2-15,4 10 1 0,0-7-2 16,-1 1-2-16,-3-4 1 16,1-6 1-1,-1 0-14-15,0-10-7 0,0-6-26 16,0-9-8-16,0-9-59 15,4-4-23-15,-4-12-2 16</inkml:trace>
  <inkml:trace contextRef="#ctx0" brushRef="#br0" timeOffset="4231.474">23400 1230 344 0,'0'-12'129'0,"3"2"-100"0,4-2 15 0,-3 9 1 15,3-4-5-15,4-5 0 16,6 2-13-16,4 4-4 16,4-3-13-16,3 9 7 0,4 0 3 15,0 0-2-15,-4 9 0 16,0 7-4-16,-3 3-1 15,-7-1-3-15,-8 7 1 16,-10 4 0-16,-10 5 1 0,-15 1-6 16,-10 2-2-1,-1-9-2-15,1 1-2 16,3-1-2-16,8-3 1 0,2 0-1 16,5-6 0-16,6 6 0 15,8-6 0-15,3-7 2 16,10 4 2-16,8 0-3 15,10-7 0-15,7 7 1 16,8-4 0-16,-5 7-3 16,-2 0 2-16,-4 9 1 15,-8-6 0-15,-6 9 2 16,-8-5 3-16,-6 2 0 16,-8 6 2-16,-10-9-2 15,-10 0 0-15,-12 4-3 16,-6-7-2-16,-4 0 1 0,4-7 1 15,-1 4-12-15,8-10-6 16,3 1-40-16,11-4-16 16,21-22-333-1,21-15 209 1</inkml:trace>
  <inkml:trace contextRef="#ctx0" brushRef="#br0" timeOffset="5207.354">24222 2092 260 0,'-11'-9'96'0,"1"9"-75"0,-8 9 14 0,7-9 3 16,1 0-9-16,-4 0 0 15,0 10-7-15,3-10-4 16,4 3-10-16,3 3 6 0,4 0 3 15,7 1-1-15,11-4 1 16,10 0 2-16,8-3 0 0,6-3-4 16,14-3 1-16,15-1-7 15,7 4-1 1,-4-3-4-16,-4 3-3 0,-6 3 2 16,-4-10 0-16,-11 10-4 15,-7 0 1-15,-10 0-29 16,-11 0-13-16,-10 0-25 15,-11 0-8-15,-7 10-57 16,-4-7-51 0,-6 6 72-16</inkml:trace>
  <inkml:trace contextRef="#ctx0" brushRef="#br0" timeOffset="5507.181">24440 1885 272 0,'8'-28'104'0,"-5"9"-81"0,8-15 20 0,-8 15 6 16,4 7-9-16,0-1 1 16,0-3-10-16,0 7-2 15,0 9-16-15,-3 16 1 0,-4 18 2 16,-4 10-4-16,-3 9-2 15,0 4-5-15,-3 9-4 16,-1 12 0-16,4 4 1 16,4-4-1-16,6-9-1 15,4-10-4-15,4-5 0 16,3-20-58-16,3 4-25 0,1-4-88 16</inkml:trace>
  <inkml:trace contextRef="#ctx0" brushRef="#br0" timeOffset="6844.241">25411 1631 228 0,'-4'-9'88'0,"4"3"-69"0,-3 3 15 15,-1-4 1-15,4 4-5 16,-4-3 2-16,4 3-5 0,-3 3 1 15,3-6-16-15,0 2 2 0,0 1 0 16,7 0 1-16,7-3 1 16,11-3-2-16,10-1-1 15,7-2-1-15,4 5 2 16,0-2-3-16,-4 9 1 16,1 0-3-16,-8 0 0 15,-7 3 1-15,-7 3 4 16,-10 4 5-16,-11 5 3 15,-7 4-11-15,-11 0-4 16,-6 3-3-16,-5 0 0 16,-2-3-2-16,2 6-2 15,1-3-2-15,7 0 1 16,7 0-1-16,7 0-2 16,7 0 3-16,11-4 0 15,6 7 1-15,8 4 0 0,3-4-3 16,4 0 2-16,7 6-1 15,6 1-2-15,1-4 3 16,0 0 2-16,-3 0 0 16,-8 0-1-16,-10-3 14 15,-11 4 5-15,-14-1-1 16,-14-3 0-16,-15 10-8 16,-6-1-4-16,-7-6-3 15,-11 0-3-15,-11 7 1 16,-3-10 1-16,0-3-1 15,7-3-1-15,11-13-26 0,10 0-12 16,21-6-120 0,25-9-53-1</inkml:trace>
  <inkml:trace contextRef="#ctx0" brushRef="#br0" timeOffset="7789.328">26617 1998 156 0,'11'-15'60'0,"-4"12"-47"0,3-7 15 0,-6 4 4 16,3 0 4-16,0-4 3 16,0 7 3-16,0-3 1 15,0-4-23-15,-3 7 15 0,-1-3 8 16,-3 6-3-16,0 0-1 16,-7 6-16-16,-3 13-4 15,-8-6-9-15,-7 18-2 16,-7-6-2-16,-3 0-1 15,0 6-6-15,0 4 1 16,-1 6-2-16,8-7-2 16,3 4 5-16,4-4 1 15,4-2 0-15,3-4-2 16,-1-6-10-16,5 3-4 16,-1-3-37-16,1-10-17 0,3-2-39 15,3-4-18-15,8-9 5 16</inkml:trace>
  <inkml:trace contextRef="#ctx0" brushRef="#br0" timeOffset="8043.725">26331 1895 316 0,'-3'-28'121'0,"3"28"-95"0,7 0 18 15,-4 0 2-15,4 6-12 16,4 6 0-16,3 4-10 15,4 9-5-15,3-3-11 16,0 10-1-16,0-4 0 0,4 3-3 0,-4 4-3 16,-3 12 0-16,-1 0 1 15,5 0-1-15,-5-3 2 16,1-7-18-16,0-9-6 16,3 4-23-16,-4-20-8 15,1-5-38-15,0-11-15 16,-1-8-24-1</inkml:trace>
  <inkml:trace contextRef="#ctx0" brushRef="#br0" timeOffset="8436.93">26913 1193 316 0,'7'-19'118'0,"1"12"-92"0,6-2 15 0,-7 9 0 0,3 0-10 16,4 0 2-16,4 0-6 15,3 0-2-15,4 9-13 16,0 1 6-16,-1 6 2 0,-3-1-4 16,1 4 1-16,-5 0-1 15,-3 6 2-15,-3-3-8 16,-8 9-1-16,-3-3-3 15,-10 7-1-15,-8-4-3 16,-6 7 1-16,-5-4-4 16,1-5 0-16,3 2 1 0,4-3 0 15,11 0-5 1,10-6 1-16,0-3 2 16,17 0 3-16,15 3 0 0,3-3 2 15,4 0 0-15,0-7 3 16,3-2-49-16,1-4-21 15,-1 0-146 1</inkml:trace>
  <inkml:trace contextRef="#ctx0" brushRef="#br0" timeOffset="10220.855">27760 1823 240 0,'-7'0'90'0,"4"-10"-70"0,-1 10 10 0,0 0 2 16,1-9-7-16,3 9 0 16,0 0-7-16,0 0-1 15,0 0-10-15,0 9 9 0,0-9 4 16,3 10 3-16,1-1 1 15,3 1-5-15,7-4 1 16,11-3 2-16,10-3 1 16,15-3-6-16,2 3 0 0,5-10-6 15,-1 4-1-15,-3 3-6 16,-3-3-3 0,-8 6 2-16,-7 0 0 0,-7 0-1 15,-3 0-2-15,-7 0 1 16,-8 0-1-16,1 0-33 15,-4-10-13-15,0 1-12 16,4 0-5-16,-4-1-34 16,3 4-12-16,-3 0-11 15</inkml:trace>
  <inkml:trace contextRef="#ctx0" brushRef="#br0" timeOffset="10836.014">28540 1271 200 0,'-7'0'74'0,"3"0"-58"0,1 0 23 0,3 0 4 0,0 0-4 16,-4 0 0-16,4-6-5 16,0 3-1-16,0 3-18 15,7-10 2-15,4 4 1 0,6 0 1 16,8-4 1-16,7 1-5 15,10 6 1-15,11-4 0 16,4 7-1-16,-5 10-1 16,-2 9 1-16,-11 12 3 15,-8 10 1-15,-6 9 1 16,-11-3 0-16,-10 6-7 16,-15 0 0-16,-14 10-10 15,-13 16-2-15,-5-7-1 16,1-6 2-16,3 6-1 15,7-13 2-15,4-5-4 0,7-7-2 16,7-10-1-16,10 1 3 16,11-10 0-16,15-3 3 15,20-15 3-15,14-1 2 16,4-3-3-16,4-6-1 16,3-6-1-16,-4 0-2 15,-3 3 1-15,-3-1 1 16,-11 1-23-16,-8 3-11 15,-6 0-36-15,-7 0-15 16,-11 0-55-16,-3 7-25 16,-4-4 32-16</inkml:trace>
  <inkml:trace contextRef="#ctx0" brushRef="#br0" timeOffset="13749.715">20652 4569 236 0,'3'4'90'0,"-3"-4"-70"0,14 3 13 0,-14-3-1 16,11 0-6-16,-1 0-1 16,12 0-2-16,-5 0-3 15,11 0-10-15,-6 0 2 0,9 0 2 16,-2 0-1-16,13 0 0 16,-10 0-3-16,28-3 1 0,-11-1 0 15,25 4 1-15,-14 0-2 16,39-6-1-1,-18 3-1-15,42-3 2 16,-27 3-3-16,59-7 1 16,-35 1-3-16,56-1 0 0,-42 7-1 15,57-3 0-15,-47-3 0 16,65 5 0-16,-54-2 0 16,67 3 2-16,-56 0 1 15,74-6 3-15,-64 2-3 16,71-2-2-16,-60 3-2 15,67-4-3-15,-67 4 1 16,74-4-1-16,-70 4 0 0,77-3 0 16,-74-1 4-16,81 7 5 15,-78-3-12-15,89-3-2 16,-81-1 11-16,91 7 5 16,-84-3-5-16,88 0-3 15,-85 2 0-15,99-2 0 16,-92 3-4-16,106-3 1 15,-95 3 0-15,106-7 2 16,-99 4-1-16,95-4-1 16,-99 4 3-16,99 3 0 15,-98-3-4-15,101 6 1 16,-101 0 0-16,84 6 0 0,-96-3 0 16,61 7 2-16,-85-1-1 15,32 0-1 1,-64-2 1-16,-6 2 1 15,-40-3-1-15,-13 1-1 0,-26-4 3 16,-13-3 0-16,-15 6 1 16,-13-6 0-16,-8 0-2 15,-3 0-2-15,-8 0-2 16,-3-6 1-16,-3 6 3 16,0-3 1-16,-4 0-4 15,0 3 1-15,-3 0-2 16,-4 0 0-16,-4 0-11 15,-6 0-7-15,-1 0-11 0,-7 0-4 16,4 0-12 0,-7 0-3-16,4 0-6 15,-1 3-3-15,4 0-82 16,4-3-44-16,-1 6 89 16</inkml:trace>
  <inkml:trace contextRef="#ctx0" brushRef="#br0" timeOffset="14696.598">29602 870 228 0,'10'-35'85'0,"-10"35"-66"0,7-28 8 15,-7 18 13 1,4 4-23-16,-1-3 14 15,1-1-18-15,-1 1 4 16,4 9-10-16,4 0 11 16,3 0-10-16,7 19 16 0,0-4-14 15,11 20 9-15,0 3-11 16,7 15 6 0,-4 0-7-16,0 22 2 15,-3 7-5-15,-4 25 0 0,0-7-2 16,-6 22 5-16,-5-6-4 0,-10 22 6 15,0-16-6 1,-10 20 12-16,3-20-8 0,-14 0 7 16,3-22-7-16,-17 7 0 15,7-10-4-15,-7-6 5 16,6-12-5-16,-6-10 6 16,11-22-6-16,-5-7 8 15,12-5-7-15,-1-16-34 16,4-1 16-16,-3-8-103 15,6-1 65-15,-3-6-46 0,7-6-37 16,4-6-21 0</inkml:trace>
  <inkml:trace contextRef="#ctx0" brushRef="#br0" timeOffset="16841.572">864 6350 212 0,'-3'-6'82'0,"-1"6"-64"0,1 0 9 0,3 0 0 0,0 0-14 15,0 0-2-15,0 0-1 16,0 0 4-16,0 6-8 16,3-2 6-16,4-1 3 0,7 0-1 15,1-3 2-15,6-3 2 16,3 0 1-16,19-1-6 15,13-2 0-15,-3-3-4 16,11-1 0 0,-8 7-3-16,4-3-1 0,-11-3-1 15,1 5 0-15,-1 1 0 16,-14 0 0-16,-3 3 0 16,-4 0 0-16,-10 0-2 15,-4 3 1-15,-3 0 0 0,-8 1 1 16,1 5-5-16,-4-3 1 15,0-3-40-15,0 7-15 16,0-1-99 0,3-9-42-1,1 0 99-15</inkml:trace>
  <inkml:trace contextRef="#ctx0" brushRef="#br0" timeOffset="17396.641">1584 5864 232 0,'-7'-9'88'0,"7"6"-69"0,3-7 8 16,1 7 1-16,3-3-6 16,7-6-1-16,7-4-5 15,11-3-2-15,-4-3-8 16,11 3 5-16,3 4 2 0,-3 5 2 16,7 10 1-16,3 10 0 15,-10 8 0-15,0 11 3 16,-7-1 2-16,-11 9-2 0,-10 1 0 15,-11 12-6 1,-11 16 0-16,-10 9-6 0,-11 1 1 16,0 2-7-16,1 4-1 15,-15 5 0-15,3-2 2 16,8-7-1-16,3-15-1 16,4-10-2-16,11-15 1 15,9-4-1-15,12-8 0 16,10-8 0-16,7-8-2 15,11-7 3-15,0-3 2 16,14-3 0-16,10-3-1 16,1 2 1-16,6 4 1 15,-14 4-1-15,-3 2 2 16,-3 3-18-16,-12 1-4 16,1 8-29-16,-4-2-11 0,-7-3-20 15,-3 2-6-15</inkml:trace>
  <inkml:trace contextRef="#ctx0" brushRef="#br0" timeOffset="17757.695">2819 6191 252 0,'3'-19'96'0,"-3"12"-75"0,0-2 21 0,-3 6 6 16,3 3-8-16,0 0 1 16,-7 6-17-16,0 7-4 15,0 6-12-15,-4 6-3 0,-3 3 1 16,-11 6-3-16,4 1 0 15,-4 2-3-15,1 4-1 16,2 9 1-16,-6 1 2 16,7 2-1-16,3-6-1 0,1-3-2 15,3-3 1 1,3-7-23-16,0-6-12 0,4-6-23 16,0-6-11-16</inkml:trace>
  <inkml:trace contextRef="#ctx0" brushRef="#br0" timeOffset="18042.751">2526 5965 260 0,'-11'-7'99'0,"15"7"-77"0,3 7 15 0,0-1 5 16,4 3-12-16,-1 4-2 15,11 9-10 1,0 9-1-16,1 19-10 0,2 4 0 0,-6 2 0 16,-4 1-1-16,4 2-1 15,-4 7-3-15,0-3-2 16,0-1 1-16,0-8-1 16,4-10 0-16,-1-10 0 15,-2-9-36-15,-8-6-13 16,7-16-103-1</inkml:trace>
  <inkml:trace contextRef="#ctx0" brushRef="#br0" timeOffset="18612.668">3013 5554 280 0,'10'-22'104'0,"-3"10"-81"0,7-4 9 15,-10 10 1-15,7-4-10 16,3 1 1-16,3-4 0 16,5 1 0-16,6-4-13 15,-4 7 4-15,1-1 5 0,0 7 0 16,0 3 0-16,-8 0-4 0,1 3 0 15,-8 7 0-15,-3 5-1 16,-7 1-7-16,-7 3-3 16,-3 6-3-16,-8-3 1 15,4 6-2-15,0 3 2 16,0 1-4-16,0-4 0 16,3-3 1-16,8 3 0 15,6-9-3-15,4-3 0 16,7-4 2-16,7 1 2 15,4-1 0-15,3 1-1 16,-3-1 1-16,7-2 1 16,3 6 1-16,0-4 3 15,-13 4 1-15,-5-1 1 16,-6 4 0-16,-11 0 2 0,-11 6-3 16,-10 3-2-16,0 4-2 15,-7 2-3-15,-1 1 1 16,-2-1-1-16,-1-2 2 15,-10-1 1-15,3-3-6 16,3-9 0-16,1 0-39 16,0 0-14-16,10-7-18 15,8 1-7-15,6-7-88 16</inkml:trace>
  <inkml:trace contextRef="#ctx0" brushRef="#br0" timeOffset="20023.878">1005 7664 228 0,'4'-6'88'0,"-4"3"-69"0,3-3 8 0,-3 2 1 16,4 1-6-16,0-3 1 16,-1 3-3-16,4-3-1 15,4 2-10-15,-1-2 3 0,1 6 4 16,7-3-2-16,3-3 0 15,7 6-4-15,-3-3-1 16,3-4 1-16,4 1 1 16,3 0-1-16,4 0 1 15,-4-4-6-15,11 1-1 16,10-1 0-16,1 4 2 16,6 0-1-16,-3 3 0 0,4 3-1 15,-8-4 0-15,18 1 0 16,0 3 0-16,7 0 0 15,4 3 2-15,-11 4-3 16,11-4 0-16,17 3 1 16,0 4 2-16,-3-1-3 15,7 0-2-15,14 1 0 16,7 2 1-16,-7-2 1 16,18-4 3-16,3-3-3 15,0 3-2-15,10-6 0 16,8 0 1-16,0-6-1 15,21-3-1-15,-11-1 3 16,15 1 0-16,38-7-1 0,-18-3 1 16,15 4-2-16,-28 2-1 15,3-2 1-15,0 2 1 16,-18 4-1-16,11-7-1 16,-3 7 1-16,-8-4 1 15,11 0-3-15,-14 4 0 16,7 0 1-16,7-1 2 15,-14 1-1-15,17 3 2 16,-3-1-2-16,0 1 2 16,7 0-2-16,-7-4-1 15,18 7 1-15,-8-3 1 16,18-3-1-16,-7 5-1 16,11-2 7-16,3 0 3 15,1 3-12-15,2 0-3 0,8-1 6 16,4 1 6-1,-1 3-10-15,7-3-2 0,4 3 6 16,0-3 6-16,11 0-3 16,-11 0-2-16,17 0-1 15,-17-1-1-15,21 4 0 16,-21 0 0-16,14 0 0 16,-17 4 2-16,10 2-3 15,-14 0-2-15,7-3 4 16,-18 0 1-16,14 1-3 15,-20-4 1-15,10 0 0 16,-15 0 2-16,4 0-1 0,-17 0-1 16,-14 0 1-16,-1 3-1 15,-21 0-3-15,-24 3 2 16,-14 0 3 0,-54-2 1-16,-17 5-4 0,14-3 1 15,-14-3 0-15,0 7 0 16,-10-1 0-16,-1-3 0 15,18 4 0-15,-18-4 2 16,-10 0-1-16,-11-6 2 16,-6 0 0-16,-8 3 1 15,-4-3-33-15,-3 0-13 16,-3-3-17-16,-4 0-6 16,0-6-79-16,7-4-64 15,7-18 77-15</inkml:trace>
  <inkml:trace contextRef="#ctx0" brushRef="#br0" timeOffset="20730.357">23855 876 252 0,'-7'-6'93'0,"0"6"-72"0,0 0 9 15,3 0-1-15,-3 0-4 16,7 0 2-16,-7 0-6 15,4 0-1-15,-5 6-11 16,1-3-1-16,-7 13 2 0,-14 6 3 16,-25 18 4-16,-14 11 4 15,-14 11 4-15,-39 26-4 16,-18 25-1-16,-27 3-9 16,-19 25-4-16,-17 0-4 0,-7 13 0 15,10 12-2-15,4-19-1 16,25-6 1-16,28-9-1 15,17-6 0-15,19-14 0 16,20-14-3-16,18-17 2 16,11-9-61-16,20-18-25 15,8-1-85 1</inkml:trace>
  <inkml:trace contextRef="#ctx0" brushRef="#br0" timeOffset="22756.329">5482 5937 208 0,'11'-16'79'0,"-8"10"-61"0,1-4 10 0,-4 7 3 16,0 0-4-16,0 0 4 16,3 0-8-16,-3 3-2 15,0 3-12-15,0 6 3 0,0 7 4 16,0 3-4-16,0 18 1 16,4 13-6-16,-1 7 1 15,1 6-3-15,3-1 0 16,-3-2-6-16,3 6-1 15,0 6 3-15,-4 6 1 16,1-9 0-16,-1-6 1 16,1-7-2-16,-1-9 2 15,1-3-2-15,-1-9-1 0,-3-7-32 16,0-9-16-16,0 0-97 16</inkml:trace>
  <inkml:trace contextRef="#ctx0" brushRef="#br0" timeOffset="23042.448">5189 6429 236 0,'-3'-6'88'0,"3"6"-69"0,3-4 13 0,1 4 2 15,3-3-9-15,4 0 0 16,6-3-5-16,15 3-3 16,14-4-9-16,10 1-1 0,4 3 3 15,0 0-8-15,0 0-1 16,7 3-1-16,4 0 2 16,3 0-1-16,-4 0-1 15,-3 3-30-15,-7-3-15 16,4 0-92-1</inkml:trace>
  <inkml:trace contextRef="#ctx0" brushRef="#br0" timeOffset="23733.643">6290 5858 264 0,'11'-12'99'0,"-4"5"-77"0,10-8 9 16,-6 12 1-16,7-7-7 15,6-6 3-15,8 7-5 0,3-4-2 16,4 4-11-16,3 6 5 0,-3 6 4 15,4 3 1-15,2 4 0 16,-9 2-2-16,-5 1-1 16,-6 6 4-16,-11-1 1 15,-10 1-7-15,-11 3-2 16,-7 6-7-16,-4 1-2 16,-3 5-2-1,0-2-2-15,-1-1-2 0,5-3 1 16,6-3 1-16,4-6 0 15,4-3-3-15,6-1 2 16,4-2 1-16,4-1 0 16,10-5-3-16,7 8 2 15,11-2 1-15,14 3 0 0,-4 2-3 16,4 4 2-16,-7 0 1 16,0 7 2-16,-7-1 1 15,-7 3 3-15,-8 0-3 16,-3 4-2-16,-10 3-3 15,-4 5 1-15,-7-5 5 16,-7-3 2-16,-7 5 0 16,-11-5 1-16,-7-4-2 15,-10-3 2-15,-7 4-6 16,-1-10-1-16,1-3 0 16,0-4 2-16,3-5-3 15,3-1 0-15,5 0-1 16,6 1-2-16,11-1-22 15,6 1-10-15,12-1-3 16,10-6-2-16,7-6-6 0,21-6-3 16,8-4-34-16,20-12-16 15,4-6-22 1</inkml:trace>
  <inkml:trace contextRef="#ctx0" brushRef="#br0" timeOffset="24049.634">8019 6065 280 0,'-4'-9'104'0,"-3"9"-81"0,0-10 16 0,3 10 3 0,-3-3-8 16,0 0 1-16,0 0-5 15,-3 3-1-15,-1 3-16 16,-6 10-1-16,-8 8-1 0,-7 23-6 15,-3 7-3-15,-4-1-1 16,0 6-1-16,0 4 2 16,4 9 1-16,3 6-1 15,4-6-2 1,3-3-2-16,1-7 1 0,6-12-1 16,0 0 0-16,8-9-33 15,3-7-17-15,3-5-24 16,-3-11-8-16,14-9-52 15</inkml:trace>
  <inkml:trace contextRef="#ctx0" brushRef="#br0" timeOffset="24304.86">7627 5974 296 0,'4'-25'112'0,"-1"25"-87"0,1 0 13 0,-1 0-1 15,1 9-9-15,3 7-2 16,-4 9-12-16,8 13-4 16,-1 9-6-16,8 9-3 0,3 1 0 15,4-4-1-15,3 0 2 16,0 1 1-16,4-1 1 0,0 3-5 16,-4-5 1-16,-3-8-27 15,0-8-11-15,-4-10-61 16,3-9-25-16,-2-10 4 15</inkml:trace>
  <inkml:trace contextRef="#ctx0" brushRef="#br0" timeOffset="24737.96">8213 5498 276 0,'-7'-13'104'0,"3"10"-81"0,4 0 12 0,0 3-2 16,0 0-12-1,4-3 1-15,3-1-2 0,7 1 2 16,3 0-12-16,8 0 3 0,7 3 1 16,3 3 1-16,0 3 4 15,-3 4-2-15,-4 2 1 16,-3 7 2-16,-4 3 0 15,-10 16-3-15,-8-1 0 16,-6 7-7-16,-11 0-4 16,-11 3-3-16,-7-6 0 15,1-3-2-15,-1-4-1 16,4-3 1-16,3-5-1 16,11-1-3-16,7 0 0 15,7-3-1-15,10-3 3 16,11-1 0-16,11-2 3 0,7-10-1 15,3 1-1-15,4-14 3 16,4 4 0-16,3-3-28 16,-4 0-10-16,-7 2-67 15,-6 8-28-15,-12 2-32 16</inkml:trace>
  <inkml:trace contextRef="#ctx0" brushRef="#br0" timeOffset="25953.726">28046 797 232 0,'28'-15'88'0,"-21"15"-69"0,4-10 17 0,-8 10 3 16,-3 0-6-16,0-9 3 0,-3 9-14 15,-4 0-3-15,-7 9-11 16,-15 1 1-16,-20 24 2 0,-15 10 0 15,-10 13 3-15,-21 8-1 16,-32 23 2-16,-3 19-8 16,-36 9-2-16,-7 19-3 15,-32 9 1-15,8-9 0 16,-18 6 1-16,3 6-2 16,11-12-2-16,7-16-2 15,24-12 1-15,22-7-6 16,11 0 0-16,17-12-26 15,21-12-10-15,18-14-110 16,28-12-54 0,18-9 100-16</inkml:trace>
  <inkml:trace contextRef="#ctx0" brushRef="#br0" timeOffset="26838.679">15279 6219 236 0,'-21'-13'90'0,"14"7"-70"0,0-3 19 15,3 5 3-15,4-2-5 16,0 6 3-16,0-3-9 16,4 3-2-16,-1 0-16 15,4 3 8-15,4 3 5 0,3 4-5 0,11-1 0 16,10-6-6-16,14 7-1 16,11-10-6-16,4 0-3 15,-1 0-2-15,4 0 0 16,0 0-2-16,-3 0 2 15,-4 0-7-15,-7 0-1 16,-8 0-56-16,-6 0-21 16,-7 0-96-1</inkml:trace>
  <inkml:trace contextRef="#ctx0" brushRef="#br0" timeOffset="27274.988">16182 5846 272 0,'7'-32'101'0,"0"13"-78"0,7 1 13 15,-10 8 2-15,6-2-5 16,4-4 3-16,11-3-7 16,7-3-3-16,7 10-14 15,6-4 3-15,-2 16 3 0,-8 16 3 16,-3 6 4-16,-7 9 0 15,-8 7 2-15,-6-1-9 16,-8 10 0-16,-6 3-7 16,-11 7 1-16,-8 6-7 15,-9-1-3-15,-8-5 1 16,-3-7 0-16,-4 3-1 0,7-9-2 16,4-6 1-1,6 2-1-15,8-2-3 16,11 0 2-16,6-10 1 0,11 0 0 15,18-9 2-15,21-10 1 16,17-5 1-16,8-4 0 16,-4-7-2-16,-4 1-2 15,1-3-4-15,-8-1 0 16,-10 4-33-16,-11 3-13 16,-6 3-39-16,-8 0-16 15,-4 9-70 1</inkml:trace>
  <inkml:trace contextRef="#ctx0" brushRef="#br0" timeOffset="32739.511">1619 8755 228 0,'-3'-9'85'0,"-1"6"-66"0,1-7 10 16,-1 7-1-16,1-3-8 16,-1-3 1-16,4-1-6 15,0 1 1-15,0-4-9 16,7-6 0-16,7 4 3 0,14-7-2 15,4-3 1-15,4 0 3 16,13 0 5-16,0 3 0 16,15 6-1-16,-1 6-2 0,-3 10 1 15,-7 10-2-15,-18 15 0 16,-6 6-1-16,-8 10 0 16,-18 3-4-16,-17 9 0 15,-7 4-5 1,-14 15-2-16,0 6 0 0,-8 1 1 15,4-7 1-15,4-6 1 16,-7-4-2-16,7-2-2 16,3-1-2-16,7-2 1 15,7-7 1-15,8-3 0 16,10-12-3-16,10-10 0 16,15-16 4-16,7-3 1 15,28-15 4-15,7-7 1 16,10 1-1-16,-6 2-1 0,0 1-3 15,-8 2-2-15,1 7 3 16,-11 3 0-16,-1 3-34 16,-13 3-17-16,0 4-26 15,-4-4-9-15,-6 0-66 16</inkml:trace>
  <inkml:trace contextRef="#ctx0" brushRef="#br0" timeOffset="33160.775">2992 8843 260 0,'-4'-3'96'0,"1"3"-75"0,-5 0 12 0,5 0 2 16,-4 3-6-16,0 0 3 15,0 0-9-15,-4 4-2 16,1 2-12-16,-1 7-1 0,-3 18 2 15,-4 10-6-15,-6 9-2 16,-1 4-1-16,-3-4-1 0,-1-6 0 16,-6 7 0-16,7-7 0 15,3-7 2-15,4-2-1 16,7-7-1-16,3-9-13 16,1-3-6-16,-1 0-28 15,8-7-12-15,3-8-79 16</inkml:trace>
  <inkml:trace contextRef="#ctx0" brushRef="#br0" timeOffset="33459.016">2731 8627 288 0,'-8'-25'110'0,"8"18"-86"0,4 1 13 0,0 9 2 16,-1 4-8-16,4 8 2 16,0 7-15-16,7 10-3 15,-3 8-9-15,-1 4-4 0,1 10 1 16,-4 11-2-16,4 7-1 16,3-6 1-16,0 0-1 15,4-9 2-15,-1-10 1 16,8-7-1-16,-4-8-2 0,-3-10-24 15,3-10-9 1,-4-2-51-16,1-4-22 0,0-12-23 16</inkml:trace>
  <inkml:trace contextRef="#ctx0" brushRef="#br0" timeOffset="34060.721">3087 8282 260 0,'7'-13'99'0,"-4"4"-77"0,8-10 11 0,-7 10 2 16,6-7-8-16,8-3 1 15,-1-3-2-15,1 0 1 16,7-3-15-16,-1 6 2 0,5 1 2 16,2-1 3-16,-2 3 3 15,2 7-6-15,-2 6-1 16,-1 3-1-16,-7 6 2 16,-14 6-5-16,-3 10 1 15,-8 3-3-15,-3 4 0 16,-7-1-8-16,0-3 0 15,-4 0-1-15,8-6 0 16,-1 0 0-16,4-1 2 0,3 1-3 16,4-6-2-16,4-4-1 15,6 1 3-15,5-4 0 16,9 0 3-16,1 0-3 16,3 1 0-16,0 2 1 15,1 4 0-15,-1 2 0 16,-11 7 2-16,1 3-1 15,-7 0-1-15,-4 4-2 16,-7-1 1-16,-11 10 5 16,-6-7 5-16,-5 0-5 15,-13-6 0-15,0 4-2 16,0-4 1-16,6-3-2 0,-6-4-1 16,10-5-10-16,4-4-4 15,7 1-37-15,3-4-17 16,11-6-26-16,4 0-9 15,10-6-40 1</inkml:trace>
  <inkml:trace contextRef="#ctx0" brushRef="#br0" timeOffset="35008.203">5129 8216 260 0,'0'-22'96'0,"0"13"-75"0,0-4 10 0,0 10 12 15,0 12-15 1,4 10-3-16,-1 6-3 16,5 7-13-16,-5 12-1 0,1 9-1 15,-1 16-3-15,-3 3-3 16,0 0 2-16,0-6 0 15,0 6-4-15,4-9 1 16,-4 6 2-16,3-7 3 16,-3-5-4-16,0-7-1 15,0-9-22-15,-3-4-10 0,-4-8-55 16,0-11-21 0,-15-8-8-16</inkml:trace>
  <inkml:trace contextRef="#ctx0" brushRef="#br0" timeOffset="35216.867">4770 8862 252 0,'3'-3'96'0,"8"3"-75"0,10-3 14 16,-4 3 3-16,15-3-7 0,18-4 2 16,3-5-15-16,14-4-5 15,-4 0-8-15,15 4-4 0,-4-4 0 16,3 7-1-16,-10 6 2 15,-7 3-1-15,-7 0-1 16,-7 3-63-16,-4-3-28 16,-3 0-42-1</inkml:trace>
  <inkml:trace contextRef="#ctx0" brushRef="#br0" timeOffset="35785.837">6075 8291 232 0,'10'-19'88'0,"-6"10"-69"0,3-10 19 0,-3 16 4 0,-1-6-5 16,-3-1 1-16,0 1-8 15,0 3-4-15,-7 6-14 16,-4 3-5-16,-3 6-3 0,-7 4-2 15,0-1 1-15,-7 4-4 16,3-4 0-16,7 7 1 16,4-3 2-16,7-3-3 15,7-1 0-15,7-3 1 16,4-2 2-16,7-1-3 16,6 0 0-16,8-3 1 0,-7-3 0 15,6 0 0-15,5 0 2 16,6 0-3-16,-3 4 0 15,14-1 1 1,-4 6 0-16,1 10 0 0,-1 6 0 16,-10 9 0-16,0 4 2 15,-8 9-3-15,-2 3 0 16,-5-3 3-16,-6-3 3 16,-4-3 9-16,-7-3 5 15,-3-7 2-15,-8 7-1 16,-3-7-10-16,-11-3-4 15,-6 7-2-15,-5-7 0 16,-13-3-2-16,-4-3 1 16,0-6-2-16,0-7-1 0,4 0 3 15,-4-12 0-15,-3-6-21 16,3-4-10-16,-3 1-13 16,3-1-4-16,11 1-9 15,3-1-2-15,14 1-81 16</inkml:trace>
  <inkml:trace contextRef="#ctx0" brushRef="#br0" timeOffset="36071.647">6287 8059 252 0,'-32'-9'96'0,"21"9"-75"0,1 0 14 0,10 0 1 16,0 0-10-16,0 0-1 16,3 3-1-16,15-3 0 15,10-3-13-15,7 0 0 0,15-4 0 16,3 1-4-16,3-6 1 16,8 2-5-16,10 1 0 15,7-1-1-15,0 1-2 16,-11 9 1-16,-3 6 1 15,-7-3-47-15,-3 7-22 16,-4-1-85 0</inkml:trace>
  <inkml:trace contextRef="#ctx0" brushRef="#br0" timeOffset="36536.726">7585 8467 224 0,'7'-28'85'0,"-7"18"-66"0,0-2 12 0,0 9 3 15,0-4-5-15,-4 7 3 16,1 0-12-16,-1 0-4 16,-3 13-9-16,-3 3 2 0,-5 9 1 15,-2 9-1-15,-11 13 2 16,-4 0-4-16,-3 0 1 15,-8 3-7-15,1-3-1 16,0 4 0-16,3-1 0 16,3 3-3-16,5-3 2 15,3-3 1-15,10-6 2 16,-3-7-10-16,7-8-2 16,3-8-24-16,4-5-10 15,3-13-65 1,8-9-56-16,-1-4 60 15</inkml:trace>
  <inkml:trace contextRef="#ctx0" brushRef="#br0" timeOffset="36809.804">7119 8388 284 0,'4'-3'107'0,"-1"6"-83"0,4-3 13 0,-3 7 1 15,3 2-13-15,3 7-3 16,-3 12-6-16,8 16-2 16,2 6-8-16,8 7-11 0,3-7-1 15,7 6 6 1,1-9 7-16,2 0-1 0,-2 0-1 16,-5-3-2-16,-6 0-3 15,-4-6-15-15,-3-7-7 16,-4-9-29-16,0 3-10 15,0-12-74 1</inkml:trace>
  <inkml:trace contextRef="#ctx0" brushRef="#br0" timeOffset="37275.925">7680 7981 248 0,'-4'-13'93'0,"4"10"-72"0,4-6 9 16,0 6 2-16,3-4-7 16,7-2 3-16,3 0-5 15,-3 2-2-15,22-2-11 16,17-7 2-16,0 4 2 0,-4 2 1 0,0 4 1 15,-6 6 3 1,-5 0 0-16,-9 9-2 16,-8 10 2-16,-11 0-1 0,-10 16 0 15,-7-1-7-15,-3 10-2 16,-8 0-5-16,-3 0-3 16,-7-4 0-16,-4 1 1 15,4-3-1-15,3-4 2 16,4-5-4-16,7-4-2 15,10-3-1-15,11-4 3 16,11-5-2-16,7-4 1 16,6-6 4-16,8-3 3 15,7-3-15-15,3-3-6 16,4 3-27-16,0-3-11 16,-3-1-57-16,-8 4-26 15,-3-3 3 1</inkml:trace>
  <inkml:trace contextRef="#ctx0" brushRef="#br0" timeOffset="39255.619">9497 8611 212 0,'-4'-6'82'0,"1"6"-64"0,3 0 18 0,0 0 2 15,0 0-11-15,0 0-1 16,3 0-4-16,1 0 1 16,3 0-13-16,3 0 5 0,5 0 5 15,2 0-7-15,8 0 0 16,10 0-5-16,11-3 0 15,7 0-3-15,0-1 2 0,0 1-6 16,-4 0-1-16,4 0 2 16,0 0 3-16,-4 3-15 15,-3 0-6-15,-10 0-52 16,-5 0-22-16,-6 0-47 16</inkml:trace>
  <inkml:trace contextRef="#ctx0" brushRef="#br0" timeOffset="39811.359">10470 8182 208 0,'4'-26'77'0,"-4"17"-60"0,4-3 17 0,-4 5 6 16,3-2-10-16,1-4 0 15,3-2-6-15,0-1-3 16,0 0-11-16,3 1 0 0,8-1 1 16,10 0 0-16,0 4 1 15,-3 2 0-15,24-2 0 16,-10 2 0-16,21 1 0 15,-10 0 0-15,20 5 2 16,-13 1 2-16,3 10-1 0,-11-1 1 16,-10 22 0-16,-7 25-2 15,-22 4-1-15,-20 2-5 16,-15 1-3-16,-7 6-2 16,-7 6-3-16,-3 3 1 15,-7 0-1-15,-4-6 0 16,0-9 0-16,3 3 0 15,12-13 0-15,9-9 0 16,15-1 0-16,18-11-3 16,17-8 2-16,14-8 1 15,8-10 2-15,9-3 1 0,12 0 1 16,7-9-5-16,-1 6-1 16,-6-1-4-16,-4 1 1 15,-8 0-30 1,-6 3-14-16,0 0-22 15,-7-3-6-15,3 3-73 16</inkml:trace>
  <inkml:trace contextRef="#ctx0" brushRef="#br0" timeOffset="40169.847">12245 8360 228 0,'32'-25'88'0,"-32"25"-69"0,17-15 15 15,-17 15 3-15,4-7-4 16,-1 4 1-16,1 0-2 16,-1 0 2-16,-3 3-18 15,0 0-3-15,-10 6-1 0,3 0-1 16,-21 10 3-16,3-3-1 15,-21 27 0-15,-17 23-10 16,3 0-1-16,3-4-2 16,1-2 0-16,6-1 0 15,4-9 0-15,8-3 0 16,6-6 2-16,11-7-6 0,7-6-1 16,3-6-36-16,7-6-15 15,4-7-51-15,8-3-21 16,-5-3 12-1</inkml:trace>
  <inkml:trace contextRef="#ctx0" brushRef="#br0" timeOffset="40427.168">11913 8251 324 0,'-3'-16'123'0,"3"16"-95"0,0 9 9 0,0-9 0 15,0 10-10-15,3 8 1 16,1 4-13-16,-1 7-6 16,4 5-6-16,0 13-3 0,4 10 1 0,3 5 1 15,4-2 1-15,3-4-1 16,7 1-2-16,4-7 1 16,3-3-1-16,4 3-31 15,0-12-12-15,-4-1-64 16,7-12-26-16,1-6 7 15</inkml:trace>
  <inkml:trace contextRef="#ctx0" brushRef="#br0" timeOffset="40953.466">12929 8445 264 0,'0'0'99'0,"0"3"-77"0,7 0 13 16,-3-3 3-16,6 0-9 15,8 0 0-15,3 0-5 16,-3 0-3-16,21 0-11 0,-8 0-4 0,19 0-2 16,-11 0 0-16,24 3 0 15,-13-3-2-15,20 7-2 16,-13-4 1-16,3 3-1 15,-11 0-73-15,0 1-30 16,4 2-39 0</inkml:trace>
  <inkml:trace contextRef="#ctx0" brushRef="#br0" timeOffset="41567.882">14069 7937 252 0,'53'-35'96'0,"-53"35"-75"0,42-15 17 0,-38 15 1 0,6 0-1 16,1-3 2-16,-1 3-7 16,-3 0 0-16,-3 0-19 15,-1 0-6-15,-10 3-1 0,0 6-4 16,-14 1 0-16,4-1-1 15,-12 10-2-15,5-7 1 16,-5 10-1-16,5-6-3 16,-1 12 2-16,7-9 1 15,4 3 0-15,4-3 2 16,10 0 1-16,0-4-1 16,14-2-2-16,0-4-2 15,18-2-1-15,-8-4 2 16,15 3 2-16,-7-3 0 15,14-3-1-15,-7 6-2 0,21 4 1 16,-15-4 1-16,15 10 0 16,11 6 0-16,-11 0 0 15,-7 3 0-15,-11 3 0 16,-3 0 8-16,-7 0 7 16,-4 4-3-16,-3 2-2 15,-4 1 1-15,-4-1 0 16,1-3-1-16,-7-2-1 15,-4-4-3-15,-7 0 1 16,-7-3-4-16,-7 0 0 16,-11 0-1-16,-10-3-2 15,-15 2 1-15,-13-8 1 0,-1 0 1 16,4-4 1 0,4-3-7-16,6-3 0 15,4-6-19-15,15 0-6 0,3 0-18 16,-1-6-7-16,8-1-20 15,0-9-8-15,3 1-59 16</inkml:trace>
  <inkml:trace contextRef="#ctx0" brushRef="#br0" timeOffset="41973.655">14224 7859 184 0,'0'-13'71'0,"0"13"-55"0,-4-3 13 0,4 3 4 16,-7 0-6-16,4 0 1 16,-4 3-4-16,0 0-3 0,0 3-11 15,0-2 0-15,10 5 3 0,1-3 4 16,13-3 4-16,-3 7-2 16,36-10 0-16,-8 0-6 15,36-10 0-15,-15 7-6 16,29-6-2-16,-18-1-2 15,21 1-3-15,-21 0-2 16,1-1 1-16,2-2-70 16,-13-1-31-16,-15-3-37 15</inkml:trace>
  <inkml:trace contextRef="#ctx0" brushRef="#br0" timeOffset="44823.542">1023 7617 176 0,'4'-22'66'0,"-8"13"-52"0,4-4 8 0,0 10 1 16,0 0-3-16,-3 0 3 16,3 0-9-16,0 3-3 15,-4 9 0-15,4 4 0 16,0 2 1-16,0 14 2 15,0 2 2-15,0 7-1 0,0 5-1 16,0 11-1-16,0 18-3 16,4 19 1-1,-1 0-6-15,-3 9-3 0,-3 22-1 16,-1-3 1-16,0-3 1 16,1 7 1-16,-8 2 0 15,8-9 0-15,-1-12 0 16,1-10 2-16,-1 0-3 15,1 6-2-15,3-6 0 16,0-9-1-16,0-10 0 0,0-6 0 16,0-6 0-1,-4-10 0-15,1 7 0 16,3-7 2-16,0-3-1 0,0 0-1 16,-4-6-2-16,4-3 1 15,0-3 1-15,0-7 2 16,0-3 1-16,0-3 1 15,0-3-2-15,0-3-2 16,0-6-2-16,0 5 1 16,4-8-1-16,-1-4 0 15,1-3 4-15,3 7 1 16,0-10-1-16,3 6-2 16,1-3 1-16,0 0-1 15,3 0-3-15,3 0 2 16,-3-3 1-16,11 4 2 0,7-4-3 15,0 0 0-15,-1 0 1 16,8-4 0-16,4 1 0 16,-5 3 0-16,12 0 0 15,10 0 2-15,3-3-3 16,8 0 0 0,6 0 1-16,-3-3 0 0,22 6 2 15,10-10 1-15,-4 7-1 16,4-3 1-16,21-4-2 15,3-8 2-15,8 8-4 16,13-6 0-16,-2-2 1 16,6-4 0-16,18 0 0 0,-11 0 0 15,18-3 4-15,7 3 2 16,-4-3-7-16,15 3-1 16,-11 0-2-16,17-3 2 15,-9 9 1-15,6-6 3 16,7 3-1-16,-14 0 2 15,10-2 0-15,-10 2 1 16,7 0-2-16,-3 0-2 16,0 0-4-16,52-6 0 15,-28 0 2-15,8-3 1 16,-22 0 1-16,7-1 2 16,0 1-3-16,-3-3 0 15,3 9 3-15,-7-6 1 16,14 3-4-16,-13 3-1 15,20 3 1-15,-21 0 0 0,14 10 3 16,-10-1 3-16,10 7-7 16,-7 3 0-16,11-6 2 15,-4 6 4-15,1-3-6 16,6 3 0-16,-7-3-2 16,7 3 2-16,-6 0 1 15,6 3 1-15,-21 3 4 16,11-3 5-16,-18 7-5 15,-3-7-2-15,-4 6-1 16,-15 0-1-16,8-9 0 16,-3 7 2-16,-18-7-3 15,7 0 0-15,-8 3 1 16,-13 3 0-16,0-3 0 16,-1 7 0-16,-13 2 0 0,-14 1 0 15,6-1 0-15,1 1 2 16,-11-1-3-16,-8-5 0 15,12 2 1-15,-1-3 2 16,-6 4-1-16,-11-1-1 16,-1-6 1-16,5 7 1 15,-4-4-3-15,-8 0-2 16,-13-3 4-16,-4 1 1 16,0-1 0-16,0 0-2 15,-3 3-2-15,-4-3 1 16,-14 0 1-16,-7 4 2 15,-4-4-1-15,-6 0-1 0,-4 0-2 16,-4-3 1-16,0 0 3 16,-3-3 1-16,-4-3-1 15,0-1-2-15,-3 1 3 16,-7 0 0-16,-1 0-1 16,-3-1-2-16,-3 1 1 15,0 0-1-15,-1 3 0 16,1-4 2-16,-1-2-3 15,1-1 0-15,0 1 1 16,-1 0 2-16,1-4-1 16,-1-3-1-16,1 4 1 0,-4-1 1 15,0 1-3-15,-4-1 0 16,1 4 3-16,0-4 1 16,-1 4-1-16,-3 0-2 15,4 2 1-15,-4-2-1 16,0-1 0-16,0-2 2 15,3-4 1-15,1 1 1 16,-1-4-2-16,1-6-2 16,-1 3 3-16,1-7 0 15,3-8-1-15,0-10-2 16,0-3 1-16,0-7-1 16,0 7 0-16,0-10 2 15,0-2-3-15,0-13 0 16,0-10 1-16,0 0 0 15,0 10-3-15,0 6 0 16,0 6 2-16,-3 4 2 0,3-1 0 16,0 1-1-16,0-4 1 15,0 0 1-15,4 4-1 16,-1 2-1-16,1-2 1 16,-4-4 1-16,-3 6-3 15,-1 1-2-15,-3 6 2 16,0 3 2-16,0 6-2 15,-3 10 0-15,-1 2 1 16,1 4 0-16,-1 6 0 16,0-2 0-16,4 8 0 0,0-3 0 15,0 7 0 1,0 0 2-16,0 2-3 0,0-2 0 16,0-1 1-16,0 4 0 15,0 0 0-15,0 3 0 16,-3 0-7-16,-4 6 0 15,3 3-32-15,1 3-14 16,6 4-103 0</inkml:trace>
  <inkml:trace contextRef="#ctx0" brushRef="#br0" timeOffset="46148.547">8897 11198 244 0,'18'-38'90'0,"-11"16"-70"0,7-18 13 0,-7 21 1 16,0-6-7-16,0 3-1 16,0 3-6-16,0 6-2 15,0 13-10-15,0 16 8 0,-3 15 4 16,-1 10-2-16,-3 19 0 16,0 15-8-16,0 13-2 15,0 0-4-15,0 2-1 16,0 5-1-16,0 11 1 15,4-6-2-15,-1-5-1 16,1-8 1-16,-1-5-1 16,-3-1 0-16,4-8 0 15,-4-17-22-15,3-6-8 16,-3-12-16-16,0-19-4 0,0-10-90 16,0-9-44-1,-3-13 92-15</inkml:trace>
  <inkml:trace contextRef="#ctx0" brushRef="#br0" timeOffset="46537.25">8968 10963 244 0,'7'-38'90'0,"3"16"-70"0,11-15 6 0,-10 27-1 15,10-9-10-15,11-6 2 16,14 0-6-16,10 3 1 16,8 3-7-16,-1 4 1 0,1 12 4 15,3 3 0-15,3 3 2 16,-3 12 2-16,-7 4 2 16,-10 6-1-16,-15 10 4 15,-10 6-5-15,-18 9 0 16,-18 6-6-16,-17-3-3 15,-11 1-2-15,-10 2-3 16,-11 1 1-16,-21 8 1 16,-4 1-1-16,4 0-1 15,3-6 1-15,11-7-1 0,11-6-3 16,10-6 2-16,18-4-23 16,14-2-10-16,14-7-31 15,14-12-13 1,17-4-56-16</inkml:trace>
  <inkml:trace contextRef="#ctx0" brushRef="#br0" timeOffset="47076.411">9606 12044 132 0,'-10'-31'49'0,"6"19"-38"0,4-17 23 0,0 17 11 16,0-7-3-16,-3-3 0 16,-1 0-8-16,-3 3-4 15,0 0-16-15,-4 10-7 0,-3 9 0 16,-3 6 0-16,-5 7 1 15,1 21-2-15,0 7-1 16,3 0-1-16,8 3 0 16,6-3 2-16,11-1 3 15,7-2-4-15,8 0-1 0,6-4 2 16,11-3 1-16,7-9-3 16,6 3-3-16,1-12 11 15,-3-13 4-15,-1-9 3 16,1-10 3-16,-8-9-8 15,-3-7-1-15,-8-6-7 16,-9-9-2-16,-12 0 0 16,-10-6 0-16,-10 5-2 15,-12-2-2-15,-16 3-2 16,-15 3 1-16,-7 9-1 16,3 13 0-16,4 9 0 15,4 16-2-15,7 10-15 16,10 6-7-16,11 5-18 0,7 5-5 15,14-1-75 1,14 0-56-16,14-3 72 16</inkml:trace>
  <inkml:trace contextRef="#ctx0" brushRef="#br0" timeOffset="47408.927">10195 10978 252 0,'-14'-78'96'0,"11"69"-75"0,-4 2 8 0,7 7-1 0,-4 10-6 15,1 12 1-15,3 15-3 16,3 10-3-16,4 4-9 15,4 5-1-15,-1 16 0 0,1 22-3 16,-1 0-1-16,1-3-1 16,3 3-2-16,0 7 1 15,0-1 1-15,0-12-1 16,4-13-1-16,0-9 1 16,-4-10-1-16,0-6-29 0,0-9-10 15,0-6-102 1</inkml:trace>
  <inkml:trace contextRef="#ctx0" brushRef="#br0" timeOffset="47635.23">10499 11838 284 0,'-4'9'107'0,"1"3"-83"0,3 17 6 0,3-14-1 15,1 7-12-15,3 3 1 16,3 7-11-16,4-1-4 16,4-3-2-16,7 1-1 0,-1-4 2 15,1 0-10-15,0-6-4 0,0 6-78 16,-4-3-35-16,-7 0 13 16</inkml:trace>
  <inkml:trace contextRef="#ctx0" brushRef="#br0" timeOffset="47903.515">10978 11797 336 0,'-10'3'126'0,"3"9"-98"0,-4 7 12 0,4-6-2 15,-3 12-15-15,-5 13 0 16,-6 9-8-16,-7 9-1 15,-7 4-8-15,-11 18-2 0,-3 25 2 16,3-5-5-16,0 5-1 16,7 4 0-16,4-1 2 15,7-5-1-15,6-14-1 16,8-14-6-16,7-8-1 16,4-11-48-16,6-14-20 15,8-11-88 1</inkml:trace>
  <inkml:trace contextRef="#ctx0" brushRef="#br0" timeOffset="49000.499">12749 11831 176 0,'-7'-19'68'0,"7"10"-52"0,4-7 12 16,-4 10 5-16,3-3-8 15,1-1-2-15,-1-2-2 16,5-4-1-16,-5 7-11 16,1-4 3-16,-1 1 4 0,-3-1 1 15,-3-3-1-15,-8 4-2 16,-3-1 1-16,-7 1-6 16,-4 2-1-16,-10 4-4 0,-4 6-3 15,-3 0 0 1,-4 9-1-16,3 10 0 15,1 3 2-15,-4 10-1 16,0-1-1-16,0 10-2 0,8 6 1 16,6 3 1-16,11 3 0 15,14-6 0-15,10-3 0 16,11-6-3-16,8-7 2 16,2-6 1-16,4-6 0 15,8-6 4-15,6-7 2 16,11-12 6-16,7-7 3 15,0-18-4-15,3-13 1 16,-6-13-5-16,-1 4-2 16,-3-10-2-16,-3 1-3 15,-5-20 1-15,-6-15-1 16,-11 3 0-16,-6-3 2 16,-8-19-1-16,-7-4-1 15,-7 14-2-15,-7 5 1 16,-4 4 1-16,-3 16 2 0,0 18-3 15,0 13 0-15,0 25 1 16,0 15 0-16,-4 20-3 16,0 15 2-16,1 16 1 15,3 24 0-15,-1 23 0 16,8 13 2-16,4 15-1 16,6 3-1-16,4-3 1 15,4-3 1-15,3-7-3 16,0 1 0-16,0-16 3 15,4-16 1-15,0-6-1 16,-1-16-2-16,1-12 3 0,3-6 0 16,0-13-8-16,4-7-2 15,3-8-40-15,0-11-17 16,1-14-88 0</inkml:trace>
  <inkml:trace contextRef="#ctx0" brushRef="#br0" timeOffset="49271.56">13349 11273 276 0,'0'-3'104'0,"4"3"-81"0,6-3 12 0,-3 0 0 0,11 0-6 15,14-1 1-15,14-2-15 16,6-3-4-16,1 9-7 16,0 0-3-16,-3 0 2 0,-8 9-2 15,-3-3 2-15,-4 4-7 16,-10 2 1-16,-4 1-63 16,-7 3-28-16,-3 9-43 15</inkml:trace>
  <inkml:trace contextRef="#ctx0" brushRef="#br0" timeOffset="49482.664">13388 11653 288 0,'-14'9'107'0,"21"-3"-83"0,11-3 8 0,-4-3 1 15,17 0-6-15,19-3 2 16,6-3-14-16,4-3-4 15,-3 2-7-15,-1-2-5 0,4 9-2 16,0-3 2-16,-7 3 2 16,-4 0-42-16,-3 0-17 15,-3 0-86 1</inkml:trace>
  <inkml:trace contextRef="#ctx0" brushRef="#br0" timeOffset="50154.964">14362 10963 260 0,'0'-47'96'0,"7"28"-75"0,7-6 14 0,-7 15 1 16,3-5-2-16,5 5 5 16,2 1-7-16,8-4-2 15,3 4-16-15,7-4 2 0,8 1 2 16,-1-1-4-16,4 4 2 16,3 0-3-16,4 2 2 15,-3 4-4-15,-8 3 1 16,-10 3-5-16,-11 4-2 15,-18 5 2-15,-13 4 2 16,-8 6-4-16,-3 3-1 16,-4 3-4-16,1 0-1 15,-1 0 1-15,0 1 0 16,4-4-3-16,3 0 0 16,4-3 2-16,4 0 0 15,3-3 1-15,7-1 2 16,3 1-3-16,8-3-2 15,3-4 2-15,7 7 0 16,4-3 1-16,10 0 0 0,7-1 0 16,8 4 2-1,3 3-3-15,-4 6 0 0,-7 7 1 16,-3 5 0-16,-4 1 0 16,-6 9 2-16,-12-6 3 15,-6-3 4-15,-11 0 0 16,-11-4 2-16,-17-8-4 15,-21 5-2-15,-8-6 0 16,-6 4-1-16,-8-10-5 16,-13-4 1-16,-8-2 0 0,7 0 2 15,11-4-3-15,14-5 0 16,11-1-30-16,10-3-12 16,11 0-29-16,6-3-10 15,15-3-95 1</inkml:trace>
  <inkml:trace contextRef="#ctx0" brushRef="#br0" timeOffset="51866.336">8304 10317 208 0,'0'-22'79'0,"0"22"-61"0,4 6 17 16,-4 0 3-16,3 13-5 15,1 28 1-15,0 19-8 16,-1 12-4-16,1 26-12 16,-4 31 0-16,-4 12 3 0,-3 38-5 15,-4 3-2-15,-6 25 1 16,-1-9 0-16,-3 13 1 0,3-23 2 16,4-18-3-16,4-4-2 15,10-25-2 1,3-21 0-16,8-26-2 0,6-15 2 15,1-16-2-15,7-13 2 16,-4-15-2-16,7-6-1 16,0-10 3-16,1-10 2 15,-1-5-2-15,4-1 0 16,3-9-1-16,11 0-2 16,14 0 3-16,17 0 2 15,8-9 0-15,14 9 0 16,28-3-1-16,7-4 2 15,21 7-3-15,18-3-2 0,21-3 0 16,14 0 1-16,28-4-1 16,-3-2-1-16,28-1 1 15,-7 1-1-15,18-1 0 16,0 1 2-16,-86 2-3 16,171 1 0-16,-47-4 3 15,4-3 1-15,-21-2-1 16,3-7-2-16,1-10 1 15,-15-3-1-15,18 1 0 16,-25 2 0-16,4 7 0 16,-25 3 2-16,-4 3-1 15,-31 6-1-15,-8 1 1 16,-20 5-1-16,-29 4 0 16,-7 0 0-16,-6 3 0 0,-15 0 0 15,-18 3 0-15,-17 0 0 16,-11-4 0-16,-7 4 2 15,-10-3-1-15,-15 0 2 16,-17-3-2-16,-14-4 2 16,-15-8 0-16,-17-1 3 15,-10-19-5-15,-8-15-1 16,0-16 0-16,1-6 0 16,-1-7 0-16,0-34 0 15,0-12 0-15,4-17 0 16,4-30-3-16,-1-1 2 0,4-25-1 15,-4 13 0-15,-3 13 0 16,-11-1 0 0,-6 32 2-16,-12 22 0 15,-6 24-3-15,-1 23 2 0,8 6 1 16,-1 16 2-16,1 0-1 16,-4 6-1-16,0 12 1 15,0 1-1-15,-3 2 0 16,-1 7 2-16,5 9-3 15,-5 4 0-15,-6 6 1 16,-15 6 0-16,-14 6 0 16,4 3 2-16,0 1-3 15,-11-1 0-15,-14 1 1 16,-3-1 0-16,3-3 0 16,-18-3 2-16,-13-3-1 0,-1-3-1 15,-35-3 1-15,-3 3-1 16,-43-3 0-16,-7 6 0 15,-28 6 0-15,-32 6 0 16,-3 7 0-16,-25 3 2 16,-25 6-3-16,-7 10 0 15,11-4 1-15,-7 7 0 16,-4 0-5-16,25-3 1 16,14-1-14-16,4-5-3 15,35-7-9-15,-4-6-4 16,32-7 8-16,7 4 2 15,21-1 4-15,36 1 0 0,21-3-108 16,27-7-56 0,33-9 87-16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08:08.5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10343 9796 240 0,'-17'-12'90'0,"6"6"-70"0,-3 2 13 0,7 4-1 16,-4 0-4-16,1 0 1 15,3 0-14-15,7-3-6 16,10-3-6-16,8-3 2 0,7-1 4 16,7-2 1-16,6-1 2 15,8 1 2-15,11 2 4 16,3 10-1-16,0 6-1 16,0 7 3-16,-8 6 2 15,-6 6-2-15,-7 9-2 0,-7 16-3 16,-11 10 1-16,-10 6-6 15,-11 6-1-15,-14 6-6 16,-15 1-2-16,8-13 0 16,-35 34 2-16,13-25-3 15,-20 51 0 1,13-26 1 0,-2 7 2-1,9-26-1-15,15-2 2 0,3-23-7 0,22-6 1 0,-1-12 3 16,22-19 2-16,-4-1 6 15,35-8 3-15,-6-4-2 16,24-12 0-16,-14-4-1 16,17-2 2-16,-13-4-5 0,20 0-1 15,22-9-2 1,-18 3-2-16,-14 7 1 0,-14 2 1 16,-11 7-1-16,-13-3-1 15,-8 9-17-15,-11 6-6 16,-3-3-35-16,1 3-13 15,-5-3-20-15,1 4-7 16,-1-1-47 0</inkml:trace>
  <inkml:trace contextRef="#ctx0" brushRef="#br0" timeOffset="1095.171">11772 10630 168 0,'-3'-6'66'0,"3"6"-52"0,3-3-8 0,-3 3-5 16,0-3 1-16,0 0 4 16,0 3 1-16,0 0 1 15,0 0-4-15,0 0 6 0,0-3 5 16,0-4 2-16,0 7-1 15,0-3 0-15,0-3 3 16,0-4-7-16,4 7-2 16,-1-3-5-16,1-3-4 15,-1 6 2-15,1-4 0 16,-1 1 1-16,-3 3 0 16,0 0 2-16,0 0 3 15,4-1 2-15,-4 1 1 0,3 0-2 16,-3 0-1-16,0 0-3 15,0 0-1-15,0 0-3 16,0-1-2-16,0 1 3 16,0 3 2-16,0 0-2 15,0 0 0-15,0 0 1 16,0 0 2-16,0 0 1 16,0 0 1-16,0 0-2 15,0-3-1-15,0 3-3 16,0-3-2-16,0 0 5 15,0 3 1-15,0-3 0 16,0 0-1-16,0 3-1 16,0 0 2-16,0 0 1 15,0 0 1-15,0 0-2 0,0 0-1 16,0 0 3-16,0 0 3 16,0 3 2-16,0 3 5 15,0 0-8-15,0 4-1 16,0-1-1-16,-3-3 0 15,-1 1-2-15,4-1 1 16,0 0-6-16,0 1-1 16,0-7 0-16,0 0 0 15,0 0 0-15,0 0 2 16,0 0-1-16,0 0-1 0,0 0 1 16,0-7-1-16,0 7-3 15,0-6 2-15,0 3 1 16,0 0 2-16,0 0-3 15,0-1 0-15,0 1 3 16,0 0 3-16,0 3-4 16,0 0-1-16,-7 6-2 15,0 4 0-15,-3 6 4 16,-4 2 1-16,-4 4 1 16,0 0 0-16,-3 0-5 15,-4 3 1-15,1 0 0 16,-1-3 0-16,0 7 2 15,1-1 1-15,2 3-4 16,5-3 1-16,-1 1-2 0,4-4 0 16,4-7 2-16,2-2 2 15,5 0-3-15,3-13-2 16,3-3-9-16,1 0-5 16,3-6-35-16,4-1-16 15,-4-2-14-15,0 3-4 16,3 3-44-1</inkml:trace>
  <inkml:trace contextRef="#ctx0" brushRef="#br0" timeOffset="1411.215">11497 10395 324 0,'-11'-19'121'0,"8"19"-95"0,-1-3 16 0,4 3-1 0,0 0-6 16,4 3 2-16,3 4-3 16,4 5-1-16,3 10-18 15,3 10 0-15,4 8-1 0,1 4-3 16,-1 0 1-16,0 0-7 16,4 0-3-16,-1 0-1 15,1 0-1-15,0 0 0 16,-1-4 2-16,-2-5-1 15,-8-10 2-15,-4-6-4 16,1 3 0-16,-4-7-30 16,0-5-14-16,0-1-30 15,0-9-11-15,4-3-84 16</inkml:trace>
  <inkml:trace contextRef="#ctx0" brushRef="#br0" timeOffset="3046.323">13063 9768 180 0,'-3'0'68'0,"-1"-3"-52"0,-3 3 17 0,0 0 4 16,0 0-6-16,0-3-1 0,0 0-1 16,0 3-1-16,0-3-15 15,0-1 3-15,3 1 4 0,1-3-7 16,3 0 0-16,3-1-3 15,1-2-1-15,6-3 1 16,1-1 4-16,3-3-6 16,4-3 0-16,3 10 0 15,-3-3 2-15,-1-1-1 0,1 4 0 16,0-1-1-16,-1 1 2 16,1-1-1-16,-1 1 2 15,1 3-4-15,0 3-2 16,-1 6 2-16,5 6 2 15,-1 7 0-15,-4 6 0 16,1 6 3-16,-4 3 5 16,-3 4-3-16,-4-1 0 15,-7 4-4-15,-4 9-1 16,-6 9-5-16,-5-5-3 16,-2 5 0-16,-4-9-1 15,-4-6 2-15,0 0 1 16,1-7-4-16,2-6-1 15,5-6 1-15,3-6 2 0,3 0-5 16,4-7-1-16,7 0 4 16,7-2 2-16,7-1-2 15,4-3 1-15,3 3 0 16,4 1 0-16,3 2 0 16,0 0 2-16,4 1-3 15,3 9 0-15,4 3 3 16,0 6 1-16,0 6-1 15,-4 4-2-15,-3 0 1 16,-8-4-1-16,-3-6 0 16,-6 0 2-16,-8 4 1 15,-11-7 1-15,-6 0-2 16,-12-3 1-16,-6 0-2 0,-7-3 2 16,0 6-4-16,-4-3 0 15,-4-3 3-15,-2-4 1 16,-8 1-4-16,0-7-1 15,3 7-2-15,5-3 3 16,9-1-33-16,8-3-14 16,7 1-18-16,10-4-7 15,11-6-7-15,4 3 0 16,6 4-55 0</inkml:trace>
  <inkml:trace contextRef="#ctx0" brushRef="#br0" timeOffset="3441.299">12658 10671 352 0,'21'-3'132'0,"-7"6"-103"0,4 10 14 0,-11-4-1 16,0 7-18-16,-4 6-1 15,-3 9-9-15,-3 13-4 16,-4 12-5-16,-7 4-4 0,-4 0 0 15,0-7-1-15,-3-9 2 16,0 3-3-16,0-6 0 16,3-7 1-16,0-6 0 15,1-6-40-15,10-6-18 16,7-4-19-16,7-5-8 16,10-1-50-1</inkml:trace>
  <inkml:trace contextRef="#ctx0" brushRef="#br0" timeOffset="3873.557">14242 10210 244 0,'0'-9'90'0,"0"6"-70"0,0-7 21 0,0 4 7 15,0-3-2-15,0 9 5 16,0-4-6-16,-4 1-1 15,-3 10-24-15,-4 2-3 0,-6 10-2 16,-8 0-6-16,-3 12-3 16,-11 7-6-16,-3 15 0 15,-1 6 2-15,5 1 1 16,2-7-4-16,5-2 1 16,6-11 0-16,4 1 0 15,3-6 0-15,4-7 0 16,7-6-44-16,3-7-20 15,4-2-50-15,4-1-18 16,3-2 2 0</inkml:trace>
  <inkml:trace contextRef="#ctx0" brushRef="#br0" timeOffset="4113.059">13949 10182 352 0,'-14'0'132'0,"14"16"-103"0,0 2 12 16,0-5-1-16,3 3-9 16,4 9-1-16,0 6-16 15,7 13-7-15,1 16-4 16,6-4 0-16,0 4 0 0,4-7-1 16,3-3 1-16,0-3-4 0,0-6 0 15,-3 3-37 1,0-7-14-16,-4-2-34 15,-4-1-13-15,1-5-40 16</inkml:trace>
  <inkml:trace contextRef="#ctx0" brushRef="#br0" timeOffset="6111.119">11049 12684 208 0,'7'-38'79'0,"-3"23"-61"0,3 2 17 0,-4 7 3 15,1 0-7 1,3-1 2-16,0 4-4 0,0 0 0 16,0 3-16-16,-4 6 5 0,1 7 3 15,-8 3-9-15,-3 2-4 16,-7 11-3-16,-3 5 1 15,-5 13-1-15,1 7 0 16,-3-1-6-16,2 0 1 16,1-6 0-16,4-3 0 15,3-9 0-15,3-4 0 16,4-6-3-16,10-3 0 16,8-6 2-1,3-10 0-15,7 3 1 16,15-9 0-16,13 0 2 0,11 0 1 15,3 10 1-15,1-1-2 16,3 7 1-16,11-1 0 16,-4 7 3-16,-4 7-3 15,-10 5 0-15,-10 10-1 16,-12 0-2-16,-13-6 20 16,-11 2 11-16,-10-5-2 15,-15-1-2-15,-10-2-11 16,-11-4-3-16,-7-3-7 15,1 0-4-15,-8-3-1 16,-4-3-1-16,-6-4-3 0,-8-2 0 16,-6-4 2-16,20-2 2 15,8-4 0-15,-7-3-1 16,6 0-4 0,-2-3-2-16,6 0-26 15,3-10-9-15,8 10-12 0,11-13-5 16,2 7-10-16,8-10-5 15,4 6-62 1</inkml:trace>
  <inkml:trace contextRef="#ctx0" brushRef="#br0" timeOffset="6411.405">11141 12694 232 0,'-36'-26'88'0,"26"23"-69"0,-1-3 6 15,8 3 0-15,3-3-7 16,0 6 1-16,7-4-4 16,3-2-1-16,8 6-8 15,10-3 3-15,8 3 1 0,6-6-1 16,4 3 2-16,7-4-4 15,7 1-2-15,10-3-2 16,4-1-3-16,0 1 3 16,-3 3 0-16,-8 3-59 0,1 6-26 15,-4 3-45 1</inkml:trace>
  <inkml:trace contextRef="#ctx0" brushRef="#br0" timeOffset="6741.44">12143 13214 296 0,'-4'9'110'0,"4"1"-86"0,4 12 7 0,-4-10-4 0,0 23-11 16,3 9-1-16,-3 6-3 16,0 0 0-16,0 3-6 15,-3 4-6-15,-4 5-1 0,-4 11 1 16,0-20 2-16,4-9-1 16,-3 6 2-16,3-9-4 15,0-1 0-15,3-2-21 16,4-13-8-16,0-3-29 15,11-9-13-15,-1-4-47 16</inkml:trace>
  <inkml:trace contextRef="#ctx0" brushRef="#br0" timeOffset="7281.061">12795 12436 272 0,'-49'16'104'0,"31"-7"-81"0,-3 4 3 0,14-7-4 0,0 1-3 15,0-4 3-15,3 3 5 16,8 0 4-16,3-3-17 16,7-3 10-16,7 0 3 0,7-3-3 15,4-3 0-15,11 0-11 16,9-4-5-16,12 1-3 16,-1 6-1-16,-3 0-2 15,-3 3-2-15,-8 6 3 16,-6 6 0-16,-8 10 5 15,-10 29 3 1,-11 8 0 0,-7 13 1-16,-11 13-6 15,-3 0-2-15,-7-7-2 0,-4 0 1 16,-3 7-2-16,0 9-1 16,0-9 1-16,3-10-1 15,1-6 0-15,3-9 0 16,6-7 0-16,5-12 0 15,3-4 0-15,0-9 2 16,3-9-23-16,5-9-11 16,2-7-43-16,1-6-17 15,-1-4-80 1</inkml:trace>
  <inkml:trace contextRef="#ctx0" brushRef="#br0" timeOffset="8886.216">17794 8677 172 0,'0'0'66'0,"0"0"-52"0,0 0 6 0,0 0-3 16,0 0-2-16,0 9 4 15,-3 1-5-15,-1 2 2 16,1 7-9-16,-5 6 2 0,1 7 2 16,-3 8 2-16,-1 17 3 15,-3 18-3-15,0 3 2 16,3 7-4-16,1 22 1 15,-1 12-3-15,1 6 0 16,-1 26-5-16,1 6-3 16,2 15-3-16,1-15 1 0,0-38 1 15,0 85 2-15,4-57-1 16,-1 88-1-16,-3-59 1 16,4 78-1-16,-1-66 0 15,1 88 2 1,3-79-1-16,-4 89-1 0,1-79 1 15,-1 78 1-15,4-84 1 16,-3 78 1-16,3-75-5 16,-4 62 1-16,0-72 0 15,-10 64 0-15,4-73 0 16,-8 53 2-16,4-59-3 16,-11 24 0-16,8-49 1 0,-8 44 0 15,7-51 0-15,-6 19 2 16,-1 32-1-16,7-64-1 15,4-33 1-15,-3 24 1 16,2-28-1-16,1 35-1 16,4-28-2-16,-1 2 1 15,4-24 1-15,0 12 0 16,0 31-3-16,3-59 2 16,1-10 1-16,3 7 0 15,3 38 0-15,1-51 0 16,-4-10-3-16,4 7 2 15,6 22-1-15,1-18 0 16,-4-4-27-16,0-16-13 16,0-6-84-1</inkml:trace>
  <inkml:trace contextRef="#ctx0" brushRef="#br0" timeOffset="11772.259">19526 8940 148 0,'4'-15'57'0,"-4"8"-44"0,0-2 14 0,0 6 3 0,0-3-2 16,0-4 3 0,0 7 0-16,-4-3 1 15,1-1-17-15,-1 1 4 0,-3 0 4 0,0 3-1 16,4 0 1 0,3 3-10-16,-4 6-3 15,1 6 3-15,3 14 3 16,3 14 3-16,1 14 3 0,-1 2-8 15,1 4-1 1,-1-1-3-16,1 13-1 0,-1-18-3 16,4 24 1-16,-3-3-4 15,3-9 0-15,0-9 1 16,0-10 0-16,0-4-5 16,0-8-1-16,0-7 1 15,0-3 2-15,0-6 0 16,-3-3 2-16,-1-4-26 15,-3-2-10-15,0-1-21 0,-3 1-8 16,-4-10-22-16,0 0-8 16,3 0-18-1</inkml:trace>
  <inkml:trace contextRef="#ctx0" brushRef="#br0" timeOffset="12265.473">19523 9044 220 0,'-4'-38'82'0,"1"19"-64"0,3-9 9 0,0 19 0 16,0-1-10-16,0-2 1 15,3 2-2-15,1 1-1 0,3 9-7 16,0 9 4-16,3 16 3 0,1 13 2 15,3 12 1-15,0 4-5 16,4 2 0-16,3 4-4 16,4 5 0-16,3 8-1 15,7-1 0-15,4-3 2 16,0-13 1-16,0-6-1 16,-4-9-1-16,0-7-3 15,-3-5-1-15,-4-7 1 16,0-10 1-16,1-9 5 15,-5-6 3-15,1-12-4 16,0-17 1-16,-4-15-5 16,0-9-2-16,4 2-2 15,-8-5-3-15,-6-13-2 0,-4-13 1 16,-7-3 1-16,-4 10 0 16,-3 9 0-16,-3 12 0 15,-1 14-3-15,1 8 0 16,-4 10 2-16,3 16 0 15,4 5-24-15,3 8-8 16,4 5-32-16,7 16-13 16,11 13-76-1</inkml:trace>
  <inkml:trace contextRef="#ctx0" brushRef="#br0" timeOffset="12746.75">20553 9520 252 0,'-4'-34'96'0,"1"18"-75"0,3-9 6 0,-4 16-2 0,1-7-3 15,-4 4 4-15,0 2-3 16,-4 4 0-16,0 3-12 15,-3 3-2-15,0 9-2 0,-3 4-1 0,-1 15 1 16,0 10-2-16,4-1 2 16,4 1-4-16,6-1-2 15,8-5 2-15,6-4 0 16,4-6 3 0,7-6 1-16,4-4 1 0,7-6 2 15,3-6 8-15,4-6 3 16,0-13-4-16,0-3 0 15,-4-12-6-15,-10-4-1 16,-8-3-4-16,-10 10 1 16,-7 0-4-16,-14 3 0 15,-11 2-3-15,-3 8-1 16,0 2-1-16,0 3 0 16,3 7 0-16,4 3-2 15,3 0-6-15,4 3-2 16,4 0-31-16,10 0-14 15,0 0-12-15,3 3-3 16,4 3-69-16</inkml:trace>
  <inkml:trace contextRef="#ctx0" brushRef="#br0" timeOffset="13045.993">21011 8994 252 0,'11'-69'96'0,"-11"40"-75"0,0-11 10 0,-3 21-2 16,-1-6-4-16,0-3 0 16,1 9 1-16,-4 3 1 15,0 7-14-15,0 6-3 0,0 12 0 16,3 10 0-16,1 9 4 16,3 13-5-16,0 15-1 15,3 10-4-15,1 3-1 16,-1 6-1-16,1-6 1 15,-1 13-2-15,1-4-1 16,-1-6-13-16,-3-3-6 16,0-12-21-16,-3-13-8 15,-1-10-38-15,-3-6-17 16</inkml:trace>
  <inkml:trace contextRef="#ctx0" brushRef="#br0" timeOffset="13244.408">20757 9276 280 0,'-14'-25'107'0,"18"18"-83"0,10-2 13 0,-3 6 1 0,10-3-13 15,7-7-3-15,7 1-6 16,8-1-2-16,13 4-8 16,11-1-4-16,7 7 1 0,0-3-2 15,-3 6-1-15,-8 6-10 16,1-3-4-16,3 7-50 15,-7-4-23-15,-7-12-46 16</inkml:trace>
  <inkml:trace contextRef="#ctx0" brushRef="#br0" timeOffset="13690.402">22444 8824 220 0,'3'-40'82'0,"-3"21"-64"0,4-3 13 0,-4 16 3 16</inkml:trace>
  <inkml:trace contextRef="#ctx0" brushRef="#br0" timeOffset="13917.107">22451 8737 443 0,'0'15'44'16,"0"7"-22"-16,0 16-4 0,0 6-4 16,-4 15 1-16,1 7 1 15,-4-3-4-15,0 6-2 16,0-13-2-16,3 4 0 16,4-7 0-16,4-6 2 15,6-6-3-15,8-10-2 16,14-12 0-16,13 0-1 15,12-13-2-15,-1-3-2 16,4-3 1-16,-10-3-1 16,-8-3-7-16,-3 3 0 0,-7-4-48 15,-4 4-20-15,-4 6-86 16</inkml:trace>
  <inkml:trace contextRef="#ctx0" brushRef="#br0" timeOffset="14127.725">23128 9295 324 0,'-10'-10'123'0,"13"1"-95"0,1 9 20 0,-4 0 3 16,3 6-19-16,1-3-6 15,-1 4-15-15,1 2-7 16,-1 3-3-16,1 1-8 0,-1 3-3 15,1 2-52-15,-4 4-21 16,3 7-73 0</inkml:trace>
  <inkml:trace contextRef="#ctx0" brushRef="#br0" timeOffset="14310.109">23015 8909 296 0,'-39'-22'110'0,"29"16"-86"0,-1 6-6 0,11 0-8 0,0 0-11 15,0 0 0-15,7 6-32 16,4-6-13-16,7 0-70 16,6 3-29-16</inkml:trace>
  <inkml:trace contextRef="#ctx0" brushRef="#br0" timeOffset="14457.068">23435 8674 324 0,'0'-53'121'0,"0"24"-95"0,4-15 14 0,-1 29-1 16,1 2-10-16,-1 4 0 15</inkml:trace>
  <inkml:trace contextRef="#ctx0" brushRef="#br0" timeOffset="14637.412">23456 8511 638 0,'0'22'18'0,"0"18"-5"16,-3 8-4-16,-1 8 1 15,1 10-7-15,-1 15-2 16,4 4-1-16,4 3 2 16,-1-13-1-16,4-6 2 15,4-9-2-15,3-10 2 16,0-9-15-16,0-10-7 15,0-9-39-15,0-10-17 0,0-5-93 32</inkml:trace>
  <inkml:trace contextRef="#ctx0" brushRef="#br0" timeOffset="14908.103">23841 8934 312 0,'0'-6'115'0,"-4"6"-89"0,4 0 8 16,-3 6-1-16,-4 0-12 16,-4 4 0-16,-7 2-12 15,-10 10-3-15,-7 6-4 0,0 4-2 0,-1 5 3 16,5-2 2-16,6-4 2 16,11-9-3-16,7 3-3 15,14-6 0 1,7-3-1-16,11-4 2 0,3 1 1 15,0-7-6-15,0 0 0 16,0-2-41-16,-3-4-18 16,-4 0-67-1,1 3-53-15,2-6 75 16</inkml:trace>
  <inkml:trace contextRef="#ctx0" brushRef="#br0" timeOffset="15195.022">24003 9216 232 0,'11'-3'88'0,"3"0"-69"0,14-6 8 0,-17 2-1 0,3-2-14 15,3-7-4-15,-3 7-3 16,-3-4-1-16,-8 1-2 16,-10 5 7-16,-7 7 4 0,-7 7 2 15,-4 8 1-15,1 1-4 16,3 6-2-16,3 0-4 15,7 0 1-15,8-3-2 16,10-4 0-16,7-5-1 16,11 6 0-16,6-13-5 15,5 6-1-15,-1-9-8 16,0 0-2-16,-3 0-48 16,3 0-21-16,4 0-40 15</inkml:trace>
  <inkml:trace contextRef="#ctx0" brushRef="#br0" timeOffset="15658.325">24631 8464 252 0,'-35'-10'93'0,"17"13"-72"0,-3 1 14 16,10-1 0-16,1 0-9 16,3 3-1-16,7 0-3 15,7 1-2-15,14-4-10 16,14-3 2-16,11 0 2 0,14-10-1 16,28-2 0-16,14 2-5 15,1 1-3-15,-1 0 0 16,7-1-1-16,-6 7-5 15,-15 0 1-15,-14 3-11 0,-14 3-5 16,-14 0-36-16,-11 4-14 16,-14-1-41-1,-10 6-55-15,-11 4 48 16</inkml:trace>
  <inkml:trace contextRef="#ctx0" brushRef="#br0" timeOffset="15928.44">25227 8439 232 0,'0'-19'88'0,"0"13"-69"0,0 6 17 0,0 0 5 0,4 3-4 16,-1 3 2-16,1 7-4 16,-1 12-1-16,-3 18-19 15,-3 14 0-15,-4 6-1 0,-4 9-3 16,1 12 1-16,-5 7-5 15,8-3 1-15,4-13-5 16,3-2-2-16,7-14 0 16,7-9-1-16,0-9-29 15,0-13-10-15,0 0-32 16,0-15-10-16,1-4-58 16</inkml:trace>
  <inkml:trace contextRef="#ctx0" brushRef="#br0" timeOffset="16286.562">25379 9119 260 0,'-21'22'96'0,"17"-13"-75"0,4 10 6 0,0-9-2 16,7-1-5-16,7-3 3 15,15 1 2-15,9-7 2 16,8-4-14-16,-3-5-1 0,-1 0 1 15,-3-10-5-15,-4-3 0 16,-10-3-4-16,-8 3-1 16,-6 0 3-16,-11 6 3 15,-11 7-4-15,-10 9-3 0,-11 15 3 16,-6 11 1-16,-5 5 0 16,8 0 1-16,7 1-4 15,7-4-2-15,10-3 0 16,15-3-1-16,13-6 0 15,15-1 0-15,7-5-3 16,0-1 0-16,-1-3-38 16,1-3-15-16,-4-3-27 15,1 0-9-15,2 0-29 16</inkml:trace>
  <inkml:trace contextRef="#ctx0" brushRef="#br0" timeOffset="16562.775">26063 9320 312 0,'7'-10'118'0,"0"-5"-92"0,7-7 15 0,-6 9 2 16,-1-9-13-16,0-12-2 15,0-10-14-15,-4-6-6 16,1 3-5-16,-4 6-3 0,0 6 3 15,0 10-4-15,0 3 0 16,3 7-1-16,4-1 0 16,0 13-7-16,4-3-2 15,3 12-34-15,4 3-15 16,-1 4-53-16,5 18-60 16,6 1 52-1</inkml:trace>
  <inkml:trace contextRef="#ctx0" brushRef="#br0" timeOffset="16901.451">26388 9213 324 0,'-4'-6'123'0,"4"0"-95"16,4-7 18-16,-4 10 1 0,3-7-14 15,1-5-2-15,-1-7-14 16,4-3-5-16,4-3-7 16,3 2-4-16,4 1 0 0,3 7-4 15,-3 5 2-15,-4 4-1 16,0 2 0-16,-4 7 4 0,-3 10 1 15,0 9-1-15,-3-1 1 16,3 11-2-16,0-7-1 16,4-4 1-16,3-2-1 15,3-3 0-15,1-4 2 16,0-3-3 0,-1-3 0-16,-3 7 1 0,-3-1 0 15,0 10 2 1,-1-6-1-16,-3 2-1 15,0-2-2-15,0-4 1 16,0-3-30-16,4 1-12 16,3-7-29-16,0 0-12 15,4 0-59 1</inkml:trace>
  <inkml:trace contextRef="#ctx0" brushRef="#br0" timeOffset="17311.988">27224 8959 368 0,'0'-16'140'0,"0"13"-109"0,0 0 7 16,-4 3-6-16,4 0-18 16,-3 0-5-16,-8 0-6 15,1 3 0-15,-4 0-2 16,-1 1-3-16,-2 2 1 0,-1 0 1 15,1 4 0-15,2 2-3 0,8 4 2 16,4 3 1-16,6-1 0 16,8 1-3-16,0 9 2 15,6-2 1-15,1-1 0 16,3 0-3 0,0-3 2-16,4 3 14 0,0-3 6 15,-4-4 8-15,-4-2 4 16,-3 0-11-16,-7-7-2 15,-3 7-10-15,-8-7-3 16,-6 1-1-16,-4-4 0 16,-7 3-7-16,-4-5 0 15,-3-1-41-15,-4-3-16 16,-10 0-29-16,-8 6-12 16,-3 6-55-1</inkml:trace>
  <inkml:trace contextRef="#ctx0" brushRef="#br0" timeOffset="18089.816">19375 10270 220 0,'3'-3'85'0,"-3"3"-66"0,4-3 12 16,-1 3 1-16,1 0-2 15,3 0 2-15,7-4-2 16,3 1-1-16,8 0-16 16,7 0 5-16,17 0 5 0,22-3-3 15,17-4 0-15,11-2 2 16,31 2 1-16,15-9-10 16,31-6-3-16,15-3-2 15,28-3 2-15,10-4-1 16,36 1 2-16,27-4-4 15,12-3 1-15,20 13 4 16,29-3 2-16,25-1-3 0,10-2 1 16,3 6-3-16,4 6 2 15,0-3-6-15,11 3-1 16,3 0-2-16,4 6-2 16,-14 7 1-16,-22 6-1 15,-3-4 0-15,-14 7 0 16,-46 7 2-16,-18-7 1 15,-45 3-1-15,-40-3-2 16,-34 6-2-16,-40-3-1 16,-34-3 4-16,-33 0 1 15,-27 0 2-15,-26 0 0 16,-17 0-18-16,-10 0-5 16,-5-3-48-16,-6-3-19 15,-7 3-68 1,0-4-72-16,0-2 79 15</inkml:trace>
  <inkml:trace contextRef="#ctx0" brushRef="#br0" timeOffset="19154.535">11049 8251 228 0,'4'-16'88'0,"-4"10"-69"0,0-7 19 0,0 13 4 0,0-3 0 16,0 0 4-16,0 0-8 16,3 6 0-16,1 6-22 15,-1 7 2-15,1 3 2 0,-4 9-9 16,0 10-1-16,0 5-8 15,0-2-2-15,0-6 4 16,-4 15 2-16,4-9 0 16,0 2-1-16,0-5-3 15,0 0-2-15,0-4 1 16,7-6-1-16,0-6 0 16,14-3 2-16,-3-6 1 0,21-4 1 15,-7 1-2-15,13-10 1 16,-6 0-2-16,18 0 2 15,-15-4-4-15,11-2 0 16,-11 6-37-16,4 0-16 16,-11 0-35-16,1 0-14 15,-8 0-38 1</inkml:trace>
  <inkml:trace contextRef="#ctx0" brushRef="#br0" timeOffset="25205.949">11920 8617 196 0,'0'-3'74'0,"0"3"-58"16,-3-6 12-16,3 6 2 0,0-3-5 16,0 0 3-16,0-4-5 15,-4-5-2-15,4 2-11 16,0 1 2-16,0 0 4 0,0-4 5 16,0 4 4-16,0 6 2 15,0-4 1-15,0 7-4 16,0 7-1-16,-3 5-6 15,3 4 0-15,0-4-8 16,-4 10-1-16,4-3-6 0,0 6-2 16,0-3 0-1,0 6 0-15,0-9-7 0,0 3 0 16,0-3-32-16,0 0-14 16,0-4-22-1,0 4-6-15,0-3-55 16</inkml:trace>
  <inkml:trace contextRef="#ctx0" brushRef="#br0" timeOffset="25403.591">11857 8310 296 0,'-4'-28'112'0,"4"25"-87"0,4-7 2 0,-4 4-4 0,3 6-15 15,1 0-4-15,-1 0-6 16,1 0 1-16,0 6 1 16,3 4-40-16,0 2-15 0,3 10-70 15</inkml:trace>
  <inkml:trace contextRef="#ctx0" brushRef="#br0" timeOffset="25717.5">12164 8094 280 0,'0'-60'107'0,"0"35"-83"0,0-3 17 0,0 18 4 16,0-2-9-16,0 3 2 15,0-1-9-15,3 4-3 16,1 6-14-16,-1 9 3 0,-3 16 3 15,0 16-8-15,0 12-1 16,0 1-5-16,0 2-3 16,4 1 0-16,-1 2-1 15,4 4-3-15,1-16 2 16,-5-3 1-16,4 6 2 16,0-9-17-16,-3-1-6 15,3 4-52-15,-4-22-20 16,1 3-67-1</inkml:trace>
  <inkml:trace contextRef="#ctx0" brushRef="#br0" timeOffset="26032.127">12333 8370 228 0,'18'-35'85'0,"-8"23"-66"0,-3-7 19 0,-3 13 5 0,3-1-11 16,0-2-1-16,0-1-3 15,-3 7 0 1,-4 3-7-16,-4 10-2 0,-6 5-9 0,-1 1-2 16,0-3-2-16,-6 5-1 15,-8 8-6-15,0-5 1 16,4 8 0-16,4-4 2 16,6 0-1-16,7 0-1 15,8-3-2-15,3-3 1 16,7-4-1-16,0-5 0 15,-3-4 2-15,6-3 2 16,8 0-6-16,-4-3-1 16,-3 0-47-16,0 0-18 15,-1 7-76 1</inkml:trace>
  <inkml:trace contextRef="#ctx0" brushRef="#br0" timeOffset="26374.653">12612 8486 248 0,'14'-7'93'0,"0"-2"-72"0,11-10 14 16,-11 13 0-16,3-3-7 15,1-4-2-15,0-3-12 16,-4 7-4-16,-4-4-6 15,-6-2-3-15,-8 8 2 0,-6 1-2 16,-4 6-1-16,-4 3-2 16,-3 7 1-16,0 5 1 15,3 7 0-15,1 7 0 16,6 5 2-16,4 0-1 16,10-5 2-16,8 2 0 0,10-9 1 15,4-6-2-15,3-7 1 16,4-6-2-16,0-6-1 15,3-3-48-15,7 0-22 16,8-1-64 0</inkml:trace>
  <inkml:trace contextRef="#ctx0" brushRef="#br0" timeOffset="26784.933">12986 8003 268 0,'7'0'101'0,"0"0"-78"0,7 6 15 16,-7-3 4-16,7-3-5 15,11 6 2-15,7-6-6 0,6 0 0 16,5 0-19-16,6-6 3 0,8-3 3 16,10-1-9-16,3 1-3 15,-3 0-5-15,-3 2-3 16,-8 1 1-1,-6 0-1-15,-5 0-3 0,-6-1 2 16,-7 4-34-16,-4 0-17 16,-10 0-22-16,-8 3-7 15,1 9-62 1</inkml:trace>
  <inkml:trace contextRef="#ctx0" brushRef="#br0" timeOffset="27065.161">13367 8012 244 0,'0'-3'93'0,"0"3"-72"0,3 3 22 16,-3-3 8-16,4 10-5 15,-1 8 2-15,1 11-20 16,-4 8-6-16,0 4-14 15,0 9-3-15,-4-3 1 0,1 3-1 16,3 1 0-16,0-1-3 16,3-16-2-16,-3-6-2 15,11 1 1-15,7-1-26 16,3-9-11-16,3-10-36 16,-2 4-16-16,-1-7-43 15</inkml:trace>
  <inkml:trace contextRef="#ctx0" brushRef="#br0" timeOffset="27459.216">13511 8417 272 0,'4'6'104'0,"3"-3"-81"0,7-3 12 0,-7 0-2 15,7-3-9-15,7-3 0 0,4-4-9 16,0 1-2-16,0-1-7 16,-1-8-2-16,-3 5 2 0,-7-3-3 15,-3 1 0 1,-4 2 1-16,-7 4 0 0,-3 3-7 16,-8 6-2-16,-3 6 6 15,-4 6 6-15,-3 4-5 16,0 3-1-16,3 0-1 15,4 9 0-15,4 3-3 16,6-6 2-16,8-3 1 16,10-6 0-16,3-4 0 15,8-5 0-15,0-4 0 16,3-6 0-16,-3-4-5 16,3-2 1-16,-3 0-36 15,-1-4-13-15,4 4-90 16</inkml:trace>
  <inkml:trace contextRef="#ctx0" brushRef="#br0" timeOffset="27763.248">13988 8467 260 0,'3'-3'99'0,"-3"3"-77"0,0-3 18 0,0-1 2 0,-3 1-5 16,-1-3 1-16,1-3-10 15,-1-4-3-15,1 1-14 16,3-4-4-16,0-3-1 0,0 0-3 16,3-3-2-16,1 4 0 15,3-1-1-15,0 0-3 16,0 9 0-16,3-2-31 15,4 6-15-15,1 3-19 16,-1 3-8-16,3 9-50 16</inkml:trace>
  <inkml:trace contextRef="#ctx0" brushRef="#br0" timeOffset="28118.789">14171 8417 272 0,'-3'0'101'0,"-1"0"-78"0,1-10 17 0,-1 10 3 15,0-3-10-15,4-3 0 16,0-4-9-16,4 1-3 16,0-3-12-16,3-1 1 0,3-3 3 15,4 1-3-15,0 2 0 16,0 1-6-16,1-4-3 16,-5 6 2-16,1 7 2 15,-1-3-2-15,1 6-2 16,-4 6-3-16,0-3 1 15,0 4 1-15,-3 5 0 16,-1 1-3-16,1-1 2 16,3 1 1-1,0-1-3-15,0 1 2 0,0 0-4 16,-4-1 1-16,1 4-7 16,-1-4-3-16,1 7 3 15,0-6 2-15,3-4-9 16,3-9 0-16,4-3-31 15,4-3-10-15,3 3-80 16</inkml:trace>
  <inkml:trace contextRef="#ctx0" brushRef="#br0" timeOffset="28491.87">14852 8153 312 0,'-4'-18'115'0,"1"11"-89"0,-4 7 14 0,0 7 3 16,-4-4-22-16,-3 6-4 15,-4 7-6-15,1-1-2 16,-4 1-5-16,-1 0-5 0,1 3 0 16,4-4 1-16,6 1 2 15,4-4-3-15,11 4-2 16,3-3 2-16,7-1 2 15,3-2-2-15,5-1 0 16,2-3 1-16,4 1 0 16,4 2 0-16,-4 0 2 15,-3-2 5-15,-4 2 4 16,-7 7-2-16,-7-4 2 0,-10 7-6 16,-8 0-1-1,-3 3-2-15,-3 0-2 0,-8 0-8 16,-3-3-5-16,-4-1-44 15,-7 1-20-15,-7 0-77 16</inkml:trace>
  <inkml:trace contextRef="#ctx0" brushRef="#br0" timeOffset="29352.286">11151 8950 272 0,'-3'-3'104'0,"-1"3"-81"0,4 0 9 16,0 0-2-16,0 0-7 0,0 0-2 16,0 0-3-16,0 3-1 15,4 0-9-15,6 0 8 0,4-3 4 16,11 0-2-16,7 0 0 16,7 0 1-16,10-3 2 15,11-3-2-15,18-4-2 16,13 1-3-16,5-1-1 15,20 1-3-15,15 0-1 16,3-1-1-16,24-2 0 16,8 2-2-16,14-2-1 15,14 2-1-15,0 1 2 16,11 3-3-16,-8-1-2 0,12 4 0 16,-12-3-1-1,8 0 4-15,-11-4 2 16,-18 1 2-16,-3-7 0 0,-11 7-2 15,-21-4 1-15,-24 4-4 16,-22-1 0-16,-17 7-1 16,-15 0-2-16,-17 3 3 15,-14 3 2-15,-11 4-4 16,-7-1-3-16,-3-3 1 16,-4 0 2-16,0 0-16 15,0-3-4-15,0-3-62 16,0 0-26-16,3-6-91 15</inkml:trace>
  <inkml:trace contextRef="#ctx0" brushRef="#br0" timeOffset="30654.587">10926 14982 196 0,'7'-31'74'0,"-7"31"-58"0,7-41 9 16,-7 38 0-16,3-13-7 16,-3 4 2-16,4-1 2 15,-1 1 3-15,-3 6-13 16,0 6 0-16,0 15 1 0,0-2-3 16,0 18 2-16,0-6-5 15,-3 16-2-15,-1 0 0 16,1 21-1-16,-1-11-2 15,-3 15 1-15,4-16 0 16,-5 9 3-16,5-12-3 16,3-3 0-16,0-3 5 15,3-10 5-15,1-6-1 0,3-6 3 16,0-3-4-16,11-7 1 16,-4-2-7-16,18-7-1 15,-4 0-2-15,14-4-2 16,-7 1 1-16,8-3-1 15,-8 0-5-15,0-4 1 16,-3 1-33-16,-4 0-13 16,1 5-19-16,-8-2-5 15,-4-3-46 1</inkml:trace>
  <inkml:trace contextRef="#ctx0" brushRef="#br0" timeOffset="31016.258">11345 14772 256 0,'0'-40'96'0,"0"40"-75"0,0-10 6 15,0 10-2-15,0 6 1 16,0-2 5-16,0 24-9 15,0-6-2-15,0 25-12 0,0-3 4 0,0 28 3 16,0-13-3-16,-3 42-2 16,-1-23-3-16,-3 38-2 15,0-25-1 1,-3 31 0-16,3-28-5 0,-4 10 1 16,4-23 0-16,7 7 2 15,0-13-3-15,7-15 0 16,-4-7-4-16,12-21 1 15,-5-10-33-15,4-13-13 16,-3 0-85 0,7-9-55-16,6-12 84 15</inkml:trace>
  <inkml:trace contextRef="#ctx0" brushRef="#br0" timeOffset="31586.515">11927 15409 212 0,'4'-22'82'0,"-4"22"-64"0,0-13 11 0,0 13 2 16,-4-6-6-16,4 6 0 16,0 0-5-16,0 0 0 15,-3 10-11-15,-1 2-3 0,-3 13 0 16,0-3-3-16,-7 16 0 15,4-10-1-15,-8 38-2 0,0-16 1 16,-6 19-1-16,6-16 0 16,-7 7 2-16,8-13-3 15,-5-6-2-15,5-1 2 16,6-8 0-16,1-7-19 16,6-10-7-16,1-2-17 15,6-4-5-15,1-9-60 16</inkml:trace>
  <inkml:trace contextRef="#ctx0" brushRef="#br0" timeOffset="31847.395">11719 15456 272 0,'-14'-3'101'0,"14"3"-78"0,7 3 0 0,-7-3-4 15,7 6-4-15,-3-3 0 16,6 16-3-16,1-9 0 16,3 24-7-16,-3-6 1 0,3 26 4 15,-4-11-6-15,4 14 0 16,-3-13-2-16,7 0-2 16,-4-10-2-16,3-6 1 15,-2 1-30-15,6-14-12 16,-4-2-90-1</inkml:trace>
  <inkml:trace contextRef="#ctx0" brushRef="#br0" timeOffset="32231.882">11903 14785 264 0,'3'-31'99'0,"4"9"-77"0,11-7 7 0,-7 20-1 16,6 0-2-16,8-10 4 15,7 9-5 1,-1 7-1-16,1 6-13 0,-4 10 2 0,-6 18 3 16,-12 13-2-16,-6-3 0 15,-4-10-4-15,-7 10 1 16,0-3-2-16,-8 6 0 15,1-10-8-15,0 7-2 16,0-7 0-16,3 7 2 16,4-13-2-16,7 10 0 15,0-10-1-15,7-6 0 16,1 3 2-16,13-12 0 16,-4-4 0-16,15-3 2 15,-7-3-32-15,7 1-14 16,-8-1-51-16,4 9-22 15,-3 1-13 1</inkml:trace>
  <inkml:trace contextRef="#ctx0" brushRef="#br0" timeOffset="32489.442">12298 15509 304 0,'-11'3'112'0,"11"-3"-87"0,7 7 11 16,-7-7-2-16,4 9-15 0,-1 0-1 15,4 7-8-15,0 0-4 16,4 3-3-16,-4-7-5 0,7 7-1 16,-3-10 4-1,6 1 1-15,-2-4-22 0,6-6-12 16,-4 0-32-16,5 0-14 15,-5 0-45 1</inkml:trace>
  <inkml:trace contextRef="#ctx0" brushRef="#br0" timeOffset="32740.875">12629 15462 260 0,'-17'3'96'0,"17"-3"-75"0,-11 19 3 0,8-13-4 0,-1 7-2 16,1 3 3-16,-4 12 4 16,3-3 2-16,-3 31-14 15,3-9-3-15,-6 13 0 0,3-4-6 16,0 4 0-16,0-7-2 16,3 16 1-16,1-12-4 15,3 5 0-15,0-8-12 16,3-4-5-16,1-13-32 15,6-8-15-15,1-7-65 16</inkml:trace>
  <inkml:trace contextRef="#ctx0" brushRef="#br0" timeOffset="33792.551">13321 15512 252 0,'3'-18'93'0,"-3"18"-72"0,4 0 22 0,-4 0 6 15,3 6 0-15,-3-3 3 16,8 9-20-16,-5-2-6 16,4 18-16-16,-3-3-6 0,3 32-1 15,-4-10-2-15,1 15 2 16,-4-8 0-16,0 5 1 15,0-12-5-15,0 0 1 16,0-6-7-16,3-10 0 0,-3-6-39 16,4-9-14-1,-1-3-45-15,4-4-18 0,0-3 10 16</inkml:trace>
  <inkml:trace contextRef="#ctx0" brushRef="#br0" timeOffset="35084.689">13864 14989 172 0,'-7'-16'66'0,"7"16"-52"0,-7-9 12 0,4 9 1 15,-1-10 0-15,0 7 3 16,4-9-1-16,0-1 0 16,4-6-16-16,3-9 3 0,0 6 4 15,0 9-2-15,18-2-1 16,14-1-1-16,-1 10 3 15,5 9 2-15,-11 6 2 16,-8 7-4-16,1 15 1 16,-4-6-9-16,-3 16-4 15,-4-9-4-15,-7 27 0 16,-4-12-2-16,-6 22-1 16,-1-12-2-16,-6 5 1 0,3-11 1 15,-7-1 2 1,3-10-1-16,4 7-1 0,0-9 1 15,7-3-1-15,0-7 0 16,7-6 0-16,0-3 4 16,11-7 5-16,-4-2-5 15,11-10-2-15,-4 0-1 16,7-4 1-16,-7-2-3 16,7 3 0-16,-3-3-48 15,3 3-19-15,-3-1-34 16,3 1-15-16</inkml:trace>
  <inkml:trace contextRef="#ctx0" brushRef="#br0" timeOffset="35474.882">14852 15139 244 0,'7'-22'93'0,"-7"22"-72"0,4-3 7 0,-4 3-2 0,0 0-3 16,0 0 3-16,-4 3-5 15,4-3-1-15,-4 7-11 16,1-1 3-16,-4 6 2 0,3 1-1 15,-3 12 2-15,0-3-8 16,-3 16-4-16,3-7-2 16,-4 10-1-16,0-7 0 15,1 4 0-15,3-7 0 16,0 0 0-16,0-5-14 16,3-4-5-16,1-4-26 15,3-2-8-15,0-3-37 16,0-4-13-16,0-3 6 15</inkml:trace>
  <inkml:trace contextRef="#ctx0" brushRef="#br0" timeOffset="35767.13">14661 15114 252 0,'-7'3'93'0,"7"-3"-72"0,15 7 9 0,-15-4 2 16,7 3-9-16,-4-3-1 15,8 16-6-15,-1-3 0 0,4 24-9 16,-3-8 2-16,3 15 2 0,-3-10-9 16,6 4 0-16,-3-10-2 15,4 4 2 1,-4-10-1-16,7-9 2 15,-3 3-9-15,7-13-1 0,-8-3-38 16,4-3-15-16,-3 0-74 16</inkml:trace>
  <inkml:trace contextRef="#ctx0" brushRef="#br0" timeOffset="36149.013">14926 14493 284 0,'0'-12'107'0,"11"2"-83"0,6-8 10 0,-6 14 2 16,3-5-9-16,7 3-1 15,0 3-3-15,0 6 0 16,1 16-13-16,-5-1 1 0,1 14 2 15,-11 2-5-15,-4 7-2 16,-6 6-3-16,-4-6 0 16,3-4-2-16,-10 7 2 15,7-9 0-15,0-1 1 16,0-6-2-16,7 1-2 16,0-7-2-16,7-4 1 0,0-2 1 15,7-6 0-15,0-4 2 16,4-6 3-16,-4 6-2 15,7-6-2-15,-3 0-18 16,3 0-9-16,-3 0-41 16,6 3-18-16,12-3-65 15</inkml:trace>
  <inkml:trace contextRef="#ctx0" brushRef="#br0" timeOffset="36438.459">15501 15142 356 0,'0'0'134'0,"4"3"-104"0,6 4-2 0,-6-1-8 16,3 3-11-16,3 7 0 15,1 3-8-15,3 3 0 16,0-3-1-16,4 3 0 0,-4-13 2 16,0 0-3-16,4-2 0 15,3-4-15-15,0-6-6 16,-3-4-38-16,-4 1-16 0,3 0-57 16</inkml:trace>
  <inkml:trace contextRef="#ctx0" brushRef="#br0" timeOffset="36704.795">15804 15011 276 0,'-3'3'104'0,"-1"6"-81"0,1 7 12 16,-1-4 0-16,1 7-1 15,-1 9 1-15,-3 13 4 16,0 16 2-16,0-10-22 15,4-3 3-15,-4 15 1 0,-1-9-8 0,-2 26-1 16,3-17-8-16,0 10-4 16,0-6-4-16,3-4 1 15,1-8-4-15,3-4 1 16,0-10-36-16,3-5-15 16,1-7-58-16,3-7-23 15,7-5-2 1</inkml:trace>
  <inkml:trace contextRef="#ctx0" brushRef="#br0" timeOffset="38821.14">21445 10997 216 0,'-10'-15'82'0,"6"11"-64"0,1-11 11 16,-1 15 2-16,1-10-4 15,-1 7 4-15,4-6-2 16,0-1 2-16,0-2-17 16,-3-1 1-16,3 4 1 0,3-1-4 15,4 1 1-15,7-3-4 16,11 2 2-16,17-9-2 0,18 7 2 16,7-1-4-16,0 7 1 15,0 3 1-15,0 6 2 16,-7 9 3-16,-10 23 2 15,-15 15 2-15,-21 16 1 16,-14 3-6-16,-14 0-3 16,-7 16-5-16,-11 2-4 15,-7-2 4-15,-3-10 4 16,-4-6-5-16,4-6 0 16,7-7-2-16,6 1-2 15,12-10 1-15,10-3-1 16,10-10 0-16,15-5 0 15,10-11 2-15,7-5 1 16,4-13 1-16,3-3 2 16,11-13-3-16,7 7 0 15,4-4-3-15,-1 1-1 0,-3 2-43 16,-3 1-18-16,-4 2-20 16,-4 1-5-16,0 0-73 15</inkml:trace>
  <inkml:trace contextRef="#ctx0" brushRef="#br0" timeOffset="39199.185">22892 11518 252 0,'3'-63'96'0,"1"38"-75"0,-1 0 21 0,-3 19 3 16,0-1-1-16,0 1 1 16,0 3-6-16,4 6-1 15,-4 10-21-15,0 12 3 0,-7 9 1 16,0 10-9-16,-7 6-4 15,-4 4-5-15,-3 5-3 16,-4 10 1-16,0 6 1 0,4-6-1 16,7-9-1-16,4-13-24 15,10-3-11-15,3-10-26 16,8-5-10-16,3-11-37 16,0-2-16-16,4-13 13 15</inkml:trace>
  <inkml:trace contextRef="#ctx0" brushRef="#br0" timeOffset="40352.024">24045 10991 232 0,'36'-53'88'0,"-22"24"-69"0,14-5 8 0,-17 21-1 15,3-2-3-15,3-4 1 16,-3 0 4-16,1 3 5 16,-5 4-18-16,-3 2 9 0,-3 4 4 15,-4 6-7-15,-11 6-1 16,-3 7-6-16,-11 12-1 16,-6 13-3-16,-5 18 1 15,-3 4-2-15,1 2 0 16,2 1-3-16,-2 0 1 15,-5 6-4-15,4 3 0 16,-3 0-1-16,3-6-2 16,4-13 1-16,3 1-1 15,4-14 0-15,7-8 0 16,7-4 0-16,3-3 0 16,8-6-5-16,3-7-1 0,0-5-39 15,3-4-18-15,1-3-20 16,-1-3-7-16,1-7-44 15</inkml:trace>
  <inkml:trace contextRef="#ctx0" brushRef="#br0" timeOffset="40622.757">23742 10866 268 0,'-11'-10'101'0,"11"10"-78"0,11 10 13 0,-8-4 2 16,8 6 0-16,3 7 2 16,4 13-7-16,-1 5 0 15,1 7-19-15,0 3 1 0,-1 3-1 16,-3 4-7-16,1 2-2 16,-5 13-1-16,1-3 0 15,3 3-5-15,4-13 1 16,-4 1-20-16,0-10-7 15,0-7-32-15,-4-5-13 16,1 9-83 0</inkml:trace>
  <inkml:trace contextRef="#ctx0" brushRef="#br0" timeOffset="42964.304">9356 11841 204 0,'38'-13'77'0,"-16"10"-60"0,9 3 8 0,-16 0 0 16,6-3-4-16,14-3-1 16,14-4 1-16,15 1-1 15,10-1-11-15,4-2 1 0,24-4 3 16,21 0-1-16,15-2 1 16,35 2-1-16,14-3 2 15,39-6-3-15,35 3-1 16,17-3-4-16,33 6-1 15,31 4 3-15,25-1 5 16,14 3 2-16,-4 4 3 16,1 6-1-16,6 0-1 15,4 3-4-15,-31 0-2 16,-36 0-6-16,-25 0-1 16,-46-7-8-16,-48-5-2 15,-51-7-69-15,-38 6-31 16</inkml:trace>
  <inkml:trace contextRef="#ctx0" brushRef="#br0" timeOffset="43924.992">9564 14453 208 0,'10'-10'77'0,"-3"7"-60"0,8-6 6 0,-15 9 1 16,14-7-9-16,14-2 2 15,11-7-4-15,10-3 2 16,-7 4-8-16,-6 2 2 0,31-12 4 16,-14 6 2-16,45-9 3 15,44-6-8-15,-23 9-1 0,-27 3-3 16,49-4 1-16,-31 8-2 15,55-7 0-15,-38 6-1 16,64-6 0-16,38-7-2 16,-49 7-2-16,-42 6 3 15,59-12 0-15,54-7 3 16,-18-2 1-16,7 11-3 16,-18 1-1-16,14 6-3 15,-17 3-1-15,17 1 1 16,-14 2 0-16,22-3 0 15,-11 0 0-15,17-3 0 16,1-6 2-16,10-6-1 16,7-10 2-16,-7-13-2 0,-4-2-1 15,-13 9-15-15,-32 12-7 16,-11 16-126 0</inkml:trace>
  <inkml:trace contextRef="#ctx0" brushRef="#br0" timeOffset="44961.717">19576 12650 184 0,'35'-19'68'0,"-14"16"-52"0,25-7 10 0,-21 7 1 16,17-3-4-16,7 0 0 16,11-1-1-16,18 1-2 15,31-6-10-15,15-1 0 0,38-9 3 16,22 0 4-16,45-6 2 16,39-10-4-16,32-9 1 15,31 10-7-15,29 5-1 16,32 1 0-16,24-4 0 15,18 13 4-15,11 0 3 0,13 7-2 16,-3 2 0-16,4 10-3 16,-11 3-1-16,-28 3-5 15,-29 0-1-15,-13 4-1 16,-33-4 1-16,-38 0-44 16,-17-3-17-16,-36-3-50 15,-39 6-20-15,-35-3 15 16</inkml:trace>
  <inkml:trace contextRef="#ctx0" brushRef="#br0" timeOffset="45905.562">21527 12982 244 0,'3'0'90'0,"-3"0"-70"0,0 0 8 0,0 0 0 0,0 6-2 16,0 4 2-16,-3 5-9 15,-1 4-1-15,-3 9-11 16,-4 7-2-16,1 6 1 0,-1 9 3 16,1 3 2-16,-1-6 1 15,4 3 0-15,3-9-2 16,8-6-1-16,3-7 1 16,7-6 4-16,7-7-6 0,11-2 0 15,7-7-4-15,3-3-3 16,1-3 0-16,-5 0 1 15,-2 0-19-15,-8 0-6 16,-3-3-26-16,-4 0-9 16,-4-3-2-16,-3 0 1 15,-3-1-55 1</inkml:trace>
  <inkml:trace contextRef="#ctx0" brushRef="#br0" timeOffset="46205.747">21953 13070 240 0,'-7'-25'90'0,"4"15"-70"0,-1 1 15 15,1 6 0 1,3-4-5-16,0 7 0 0,0 0 0 16,0 7 4-16,0 5-19 15,0 13 1-15,0 7 0 0,-4 12-6 16,-3 18-1-16,0 14-5 15,-3-1-1-15,-1-3-1 16,0 3-2-16,1 0 1 16,3 1 1-16,0-4-1 15,7-9 2-15,3-10-4 16,1-9-2-16,3-10-25 0,3-6-11 16,1-9-27-16,3-6-8 15,0-4-60 1</inkml:trace>
  <inkml:trace contextRef="#ctx0" brushRef="#br0" timeOffset="46493.957">22458 13430 296 0,'0'-3'110'0,"0"3"-86"0,0 3 13 0,0 4 0 16,-4 5-9-16,-3 7-2 0,0 6-12 16,-7 3-4-16,-4 7-6 15,-3 2-1-15,-7 4 1 0,-4 6-2 16,1 3 1-16,-1 1-4 16,4-8 0-16,3 1-1 15,4-9-2-15,7-7-28 16,3-9-14-16,4 0-16 15,3-10-5-15,8-3-56 16</inkml:trace>
  <inkml:trace contextRef="#ctx0" brushRef="#br0" timeOffset="46747.075">22296 13346 260 0,'-18'-25'96'0,"11"31"-75"0,3 10 14 0,1-4 3 16,3 7-9-16,3 9 0 16,4 0-10-16,0 10-4 15,1 0-8-15,-1-1-3 0,-4 4 0 16,1 3-5-16,-1 0 1 16,1 3 0-16,-1 0 2 15,4-6-6-15,0-7 1 16,4-12-32-16,3-9-12 15,4-13-29-15,-1-7-12 16,4-5-19 0</inkml:trace>
  <inkml:trace contextRef="#ctx0" brushRef="#br0" timeOffset="47108.029">22532 12819 268 0,'11'-6'101'0,"3"3"-78"0,14-7 9 15,-14 4 0-15,11 6 0 16,6-3 5-16,8 3-3 16,-4 3 0-16,-3 13-19 15,-7 5 4-15,-4 5 2 0,-3 8-7 0,-11 4-1 16,-7-1-5-16,-7 1 0 15,-7 0-5-15,-4-4-2 16,-3-3 0 0,3-2-1-16,4-4-3 0,3 9 0 15,4-9 2-15,7-3 2 16,11-3 0-16,10-3-1 0,4-7 1 16,7 1-1-1,3-10-20-15,0 0-9 16,4 0-54-16,0 6-21 15,0 3-50 1</inkml:trace>
  <inkml:trace contextRef="#ctx0" brushRef="#br0" timeOffset="47874.762">23742 13691 252 0,'7'-29'93'0,"-3"17"-72"0,3-4 20 0,-7 10 4 15,3 0 1-15,1-1 4 16,-1 4-12-16,-3 6-3 16,0 7-20-16,-3 9-5 0,-4 9 1 15,-4 22-7-15,-3 10-2 16,0 2-1-16,0-2 1 16,3-4-1-16,4-9-1 15,7-6-2-15,4-6-1 16,3-7-29-16,3-3-14 15,1-9-20-15,-1-4-7 16,4-3-69 0</inkml:trace>
  <inkml:trace contextRef="#ctx0" brushRef="#br0" timeOffset="48682.7">24687 12869 236 0,'-14'-6'88'0,"7"0"-69"0,0-4 4 0,7 7-2 15,0-3-4-15,4-4-1 16,3 1 5-16,3 0 1 16,8-1-11-16,3 1 2 0,4-1 3 15,3 4 3-15,0 3 1 16,4 3 4-16,0 3 2 16,-4 6 2-16,-7 7 2 15,-10 9-1-15,-8 7 0 0,-10 2-12 16,-7 1-3-1,-4-1-8-15,-3 1-2 0,0-4 0 16,0-3 0-16,0-3-5 16,3-3-1-16,4-6 3 15,3-1 1-15,4-5-5 16,7-1 0-16,4-2 1 16,3-4 1-16,4 6 1 15,6 1 0-15,1-4 0 16,3 0 0-16,4 0-3 15,3 4 2-15,0 2 1 16,0 4 2-16,-3 6-3 16,0 6 0-16,-8 0 3 0,-2 10 1 15,-5-4-1-15,-6 1-2 16,-4-4-6-16,-7-2-1 16,-8-4 9-16,-6-3 6 15,-7 6-1-15,0-9 1 16,-4 6-7-16,-3-7-1 15,0-2 0-15,-1-3 0 16,5-7 0-16,2 0 2 16,8-3-23-16,11-6-44 15,10-3-1 1,7 3-15-16,7-7-4 0,7 4-59 16</inkml:trace>
  <inkml:trace contextRef="#ctx0" brushRef="#br0" timeOffset="49255.377">25721 13267 196 0,'7'-6'74'0,"-3"3"-58"0,3-3 12 0,-4 3 2 15,1-1-5-15,-1 1 3 16,1 0 1-16,-1 0 2 16,-3 0-16-16,0 0 6 0,0 3 3 0,-7 3-1 15,-3 6 0-15,-1 7-6 16,-7 9-2-16,-3 6-7 15,-7 16-3-15,-4 0-2 16,-3-3 0-16,0 0-2 16,3-3-1-16,0-3 1 15,8-4-1-15,2-6 0 16,5-3 0-16,3-6 0 16,0 0 0-16,3 0 0 15,4-7 2-15,3-2-10 16,1-7-2-16,3-3-28 15,0-3-13-15,3-3-15 16,1-4-5-16,3 4-49 16</inkml:trace>
  <inkml:trace contextRef="#ctx0" brushRef="#br0" timeOffset="49601.904">25481 13239 192 0,'-10'-6'74'0,"6"0"-58"0,4-1 12 0,0 4 2 15,0 0-1-15,4-3 3 16,-1 3 0-16,1-1 0 16,3 4-17-16,0 7 13 0,3 5 8 0,4 7-4 15,4 16-1-15,0 5-4 16,-1 11 0-1,5-4-11-15,-1 3-4 16,-4-3-5-16,4-10-2 0,-3 4-3 16,0-6 1-16,-1-4-2 15,1-3 2-15,-4-3-2 16,0-6-1-16,-3-6-6 16,-1-4-1-16,1-6-43 15,0-3-17-15,-4-3-30 16,0 3-10-16,0 0-24 15</inkml:trace>
  <inkml:trace contextRef="#ctx0" brushRef="#br0" timeOffset="50669.83">19988 14885 184 0,'0'0'71'0,"7"0"-55"0,4-3 9 16,-7 3-1-16,6 0-3 16,4 0 2-16,7 0-2 15,11-3-1-15,18 3-10 0,13 0-2 16,4-3 2-16,11 0-2 0,24 0 3 16,14-1-2-1,8-5 2-15,28 0 0 16,6-1 1-16,29-9-2 0,14 1 1 15,36-8-2-15,-1 5 0 16,29-1 3-16,17 0 3 16,11 3-4-16,21-3-1 15,21 0-4-15,7 0-1 16,11 3-6-16,14-3 1 16,17-3 2-16,18 0 1 15,15-3 5-15,-8 0 5 16,-7 3-5-16,-21-1 0 15,-7 8-4-15,-32 2-1 16,-38 7-1-16,-40 2 1 0,-38 1-18 16,-46 3-4-16,-46-3-73 15,-42 2-29-15,-36 1-22 16</inkml:trace>
  <inkml:trace contextRef="#ctx0" brushRef="#br0" timeOffset="52019.281">21692 15494 196 0,'0'-29'74'0,"0"17"-58"0,4-20 16 0,-4 20 2 15,0-4-2-15,3-3 1 0,-3 1-1 16,0 2 0-16,0 6-17 16,-3 10 0-16,-4 16-1 0,-4 6-1 15,1 6 0-15,-1 7-5 16,0-1-3-16,1 10 0 15,-1 0 1-15,1 9 3 16,3 4 2-16,3-1-1 16,4-6 1-16,7-9-4 15,7-9 1-15,7-7-3 16,4-7 0-16,7-8-3 16,0-7 1-16,3-6-2 15,-7-3 2-15,0 2-4 16,-3-2 0-16,-4-3-4 15,-3 9 1-15,-4-3-49 16,0-4-21-16,-3 4-194 16,3-6 129-1</inkml:trace>
  <inkml:trace contextRef="#ctx0" brushRef="#br0" timeOffset="52333.497">22006 15346 256 0,'0'-6'96'0,"-3"6"-75"0,-1 0 12 0,4 0 0 0,0 0-3 16,-3 9 4-16,3 1-1 16,-4 9 0-16,1 9-18 15,-1 9-5-15,1 4-2 0,-1 19 2 16,-3 15 4-16,0 10-4 15,-4 2 0-15,1 1-4 16,3-9-1-16,0-23-3 16,3 26-2-16,1-20 1 15,6 4 1-15,1-16-3 16,-1-3-2-16,1-6-38 16,3-6-15-16,0-7-25 15,3-6-7-15,-3-3-43 16</inkml:trace>
  <inkml:trace contextRef="#ctx0" brushRef="#br0" timeOffset="52677.495">22557 15857 264 0,'0'-6'99'0,"0"3"-77"0,0 0 15 0,0 3 5 0,0 0-12 16,-7 6-2-16,0 3-10 16,-1 10-1-16,-2 9-10 15,-4 1 0-15,0 5 3 0,-4 7-4 16,0 6-1-16,1 6-2 15,3-9 0-15,3-6-2 16,-3 6-1-16,0-10-2 16,3 1 1-16,1-7-19 15,3-6-7-15,0-7-41 16,3 1-19-16,0-6-45 16</inkml:trace>
  <inkml:trace contextRef="#ctx0" brushRef="#br0" timeOffset="52921.114">22327 15816 316 0,'-3'-25'118'0,"6"19"-92"0,4 3 4 0,-3 6-5 16,3 7-9-16,0 5 1 15,0 7-3-15,0 6-1 16,4 7-7-16,-1 6-2 0,1-1 0 15,-1 7-2-15,1 7 1 16,0-4 0-16,-4-12 1 0,0-7-5 16,3 0 1-16,1-3-11 15,-1-2-5-15,1-8-30 16,0-5-12-16</inkml:trace>
  <inkml:trace contextRef="#ctx0" brushRef="#br0" timeOffset="53321.634">22772 15280 260 0,'-7'-37'99'0,"14"27"-77"0,7-9 7 0,-7 10-3 16,4 3-1-16,3-7 4 15,3 4 2-15,1-1 3 16,0 7-18-16,-4 6-5 0,-4 10 0 16,-3 12-3-16,-3 10 3 15,-4 8 0-15,-7 1 3 16,-4-3-1-16,1-3 2 16,3-1-6-16,0-5-3 15,-1-4-3-15,5-3-3 16,3-3-2-16,0-3 1 15,3 0 7-15,5-7 4 16,-1 7-5-16,3-10-1 16,1 7-2-16,3-7-2 15,0-2 1-15,4-4 1 16,-4-3-19-16,14-3-6 0,0 0-37 16,0-1-16-16,1 4-90 15</inkml:trace>
  <inkml:trace contextRef="#ctx0" brushRef="#br0" timeOffset="53791.293">23209 15967 268 0,'-10'-9'101'0,"10"5"-78"0,0 1 11 0,0 3 1 0,0 0-6 16,0 0 1-16,3 3-2 16,1 4 0-16,3 5-15 15,0 1-1-15,3 6-1 0,5-1-6 16,-1 7-1-16,0 1-2 15,3-1 1-15,1-3-2 16,0 3 2-16,-1-6-7 16,1-1 1-16,0-5-50 15,-4-7-19-15,3 0-85 16</inkml:trace>
  <inkml:trace contextRef="#ctx0" brushRef="#br0" timeOffset="54043.87">23576 15851 328 0,'-3'6'123'0,"-1"7"-95"0,1 12 5 0,-1-9-5 16,-3 5-5-16,-4 11 1 15,-3 9-2-15,0 15-2 16,0 0-10-16,3-8-2 0,-3 20 2 15,4-17-4-15,-1 21-1 16,4-19-5-16,0 19-2 16,4 13-4-16,-1-19-1 15,4-7-58-15,0-15-26 16</inkml:trace>
  <inkml:trace contextRef="#ctx0" brushRef="#br0" timeOffset="54615.711">24698 15923 296 0,'4'-28'112'0,"-1"3"-87"0,4-3 11 0,-3 18-2 16</inkml:trace>
  <inkml:trace contextRef="#ctx0" brushRef="#br0" timeOffset="54780.261">24723 15835 549 0,'3'22'34'16,"1"10"-17"-16,-1 8-8 0,1 7-3 16,-4 13 1-16,0-7 1 15,0-12-4-15,0 22-3 16,0-19 0-16,3 3-1 15,-3-3 0-15,4-10 2 16,-1 1-19-16,4-7-8 16,0-6-31-16,4-7-15 15,7-2-77 1</inkml:trace>
  <inkml:trace contextRef="#ctx0" brushRef="#br0" timeOffset="55501.964">25252 15280 244 0,'3'-15'93'0,"-3"8"-72"0,4-8 11 0,-1 5 3 0,1 1-6 16,3-1 3-16,4-2-7 15,3-4-1 1,7 1-13-16,4 2 2 0,3 4 1 0,-4 5-3 16,1 8-1-16,-7 8-2 15,-4 16 2-15,-11 16 1 16,-6 16 3-16,-8-4-1 16,-3 10 2-16,-3 3-2 15,-5 6 0-15,5-6-5 16,-1 3 0-16,4-9-7 15,0-10-1-15,7-9 0 16,3-6 2-16,4-7-3 16,7-6 0-16,8-9 7 15,9-10 6-15,15 4 0 0,10-10 3 16,8-3-6 0,-1-4-1-16,-3 4-6 0,-3-3-2 15,-1 0-5-15,4-4-1 16,-4 1-41-16,1-4-17 15,-8-2-22-15,-3-1-7 16,-11-3-60 0</inkml:trace>
  <inkml:trace contextRef="#ctx0" brushRef="#br0" timeOffset="56117.415">26342 15484 232 0,'7'-9'88'0,"-7"9"-69"0,4-3 22 0,-4 3 3 16,0-7-7-16,-4 7 1 16,4 0-11-16,-7 7-4 15,0 2-13-15,-4 4 0 0,1 2 3 0,-1 7 2 16,-3 3 0-1,0 7-3-15,-4 8 0 0,1 7-5 16,-5 4-2-16,1-1-2 16,0-3-3-16,0-10 1 15,0 4-1-15,3-10 0 16,1-2 0-16,2-7-3 16,5-4 2-16,3-5-15 15,3-4-6-15,4 1-27 16,4-10-9-16,-1-3-48 15,4-4-20-15,-3-5 17 16</inkml:trace>
  <inkml:trace contextRef="#ctx0" brushRef="#br0" timeOffset="56402.203">26109 15509 272 0,'-14'-6'104'0,"10"6"-81"0,1 0 5 0,3 0-2 16,0 0 0-16,3 6 5 0,1 4-4 15,3 2 1 1,4 7-16-16,-1 9 0 0,4 10 1 16,0 9-3-16,1 6 0 15,-1 0-6-15,3-6-3 16,1-6 0-16,3-9-1 0,4 2 0 15,-1-9 2-15,1-6-30 16,3-10-13-16,-3 1-37 16,0-1-13-16,-4-9-40 31</inkml:trace>
  <inkml:trace contextRef="#ctx0" brushRef="#br0" timeOffset="56716.93">26695 15578 276 0,'-4'-25'104'0,"8"19"-81"0,-1 0 16 0,-3 6 3 15,4 3-10-15,-1 3-1 16,1 6-2-16,3 7 1 15,0 10-16-15,0 8 5 0,0 7 4 16,0 0-8-16,4 0-3 16,3-7-5-16,3-5-2 15,5-4-3-15,-1-6-2 16,3-6-4-16,-2-7 0 16,-1-3-31-16,0-3-12 15,-3-3-22-15,-4-3-8 16,-4-3-70-1</inkml:trace>
  <inkml:trace contextRef="#ctx0" brushRef="#br0" timeOffset="56987.201">27086 15556 352 0,'-10'-3'132'0,"6"6"-103"0,-3 3 3 16,4 4-6-16,-4 2-10 15,-8 10 3-15,-2 19 1 16,-4 19 2-16,-4 6-12 16,0 6 1-16,-3 3 0 0,3 10-4 0,4 6 1 15,7-4-5 1,3-15-2-16,4-6-3 0,4-16 1 16,3-3-4-16,0-9-1 15,3-7-37-15,1-5-14 16,3-8-26-16,0-5-11 15,0-7-42 1</inkml:trace>
  <inkml:trace contextRef="#ctx0" brushRef="#br0" timeOffset="57526.797">27266 14939 264 0,'7'-48'101'0,"-3"30"-78"0,3-7 11 16,-7 21-1-16,0-2 2 15,0 3 3-15,0-3-5 16,0 6 0-16,0-3-19 15,0-4 3-15,0 7 3 0,7-6 0 16,3 0 3-16,8 0-2 16,7 2-1-16,3 4-6 15,4 4-1-15,0 5-2 16,-1 7 3-16,-2 6 2 0,-8 12-1 16,-7 1-5-1,-7 2-2-15,-7 1 0 0,-7 3 0 16,-11 6-4-16,-3 6-1 15,-4 0-1-15,1-6 1 16,2 0-2-16,5-6 2 16,3-13-7-16,7 1 1 15,3-11 1-15,8-2 3 16,6-7 2-16,8 1 3 16,7-10-1-16,3 0 0 15,0-6-6-15,0 2 1 16,0 4 0-16,-3-3 2 15,0 3-14-15,-4 0-7 16,0-3-26-16,0 0-8 16,4-3-28-16,-4-1-9 0,7 1-91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09:11.5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6974 5927 172 0,'4'-6'66'0,"-1"0"-52"0,1 2 1 15,-4 4-4-15,0-3 1 16,4-3 3-16,-1 0 3 16,4-1 1-16,-3 4-10 15,-1 0 8-15,4-3 3 0,-3 0-2 16,-1-1 2-16,4 1 0 16,-3 0 2-16,-4 0-1 0,0-1-1 15,0 1-2-15,0-3-1 16,0-1-1-16,0 1 3 15,-4-1-5-15,-6 1 2 16,6 6-3-16,-10-3 0 16,4 2-7-16,-12 4-2 15,5 0 0-15,-15 10 0 16,7-1-2-16,-10 10-2 16,7-6-2-16,-7 18-1 15,-8 10 2-15,11-7 0 16,8-6-2-16,-4 20 2 15,10-8-1-15,-3 7 0 16,3-9 2-16,11 0 0 16,0-7-3-16,10 0 0 15,1-6 2-15,10-3 0 0,-3-3 3 16,17-9 1-16,-14-1-1 16,21-12-2-16,-6-3 7 15,16-23 3-15,8-24-3 16,0-3 1-16,-3-4-5 15,-8-3 0-15,-3-9 1 16,-7-9 0-16,-4-7-5 16,-7 3 1-16,-7-12 0 15,-3-13 0-15,-4-3 0 16,-4-3 2-16,-3 0-3 16,0-12 0-16,-3 5-1 15,-4 20 0-15,-4 18 0 0,0 13-2 16,1 22 3-16,-1 9 2 15,1 7-2-15,3 15-2 16,0 10-1 0,0 9 0-16,-1 18 0 0,1 20 3 15,4 31 0-15,-8 16 3 16,8 28-1-16,3 31-1 16,3 6 3-16,8 23 0 15,-1-7-1-15,8-12 1 16,0-7-2-16,-4-47-1 15,0-21 3-15,4 5 0 16,3 4-21-16,-4-19-10 16,1-16-22-16,-4-15-8 15,0-13-53-15,4-15-23 0,0-10 21 16</inkml:trace>
  <inkml:trace contextRef="#ctx0" brushRef="#br0" timeOffset="479.594">7500 6012 248 0,'-14'9'93'0,"10"1"-72"0,1 2 14 16,3-2 2-16,3-1-10 0,4 3-1 15,1-2-4-15,2 2-2 16,11-5-10-16,-7-7 5 0,11-10 2 16,0-9 2-16,7 1 1 15,3-7-9-15,0-4-2 16,-3 1-3-16,-7 0-1 16,-11 0-3-16,-11-1 1 15,-10 4-2-15,-11 7 2 16,-6 5-7-16,-4 10 1 15,-4 6 1-15,-7 16 1 16,-3 6 1-16,-1 9 2 16,-3 13 3-16,11 16 4 15,11 0-4-15,9-4-1 0,19-11-2 16,10-1 1-16,11-16 0 16,10-9 3-16,11-10 1 15,10-8 1-15,11-4-2 16,4-4-1-16,-4-5-8 15,-7-4-2-15,-4 1-51 16,-6-4-20-16,-4-3-24 16,-4 4-8-16,0-4-18 15</inkml:trace>
  <inkml:trace contextRef="#ctx0" brushRef="#br0" timeOffset="1155.273">8177 5814 264 0,'-21'-19'99'0,"11"10"-77"0,-1 9 18 0,4 0 2 16,0 9-9-16,0 1 0 16,-4 15-7-16,1 6-4 15,3 7-12-15,0 12 0 0,7 7 3 16,3 2-5-16,4-6-2 15,4-6 1-15,6-6 0 0,5-6-1 16,-1-10-1-16,3-6-1 16,-2-10 2-16,-1-12-1 15,0-16 0-15,-3-15-6 16,-4-13 1-16,-4 6 0 16,-3-6 2-16,-7 0-1 15,-7 0-1-15,-3 3-2 16,-8 9 1-16,0 13 1 15,1 10 0-15,-1 12 4 16,1 12 5-16,2 10-3 16,8 16 2-16,7 21-3 15,11 10 2-15,10 4 5 16,11-1 2-16,14 9-10 16,-4 10-4-16,4 3 0 15,-4-15-1-15,-3-1 3 0,-4-12 1 16,-10-7-1-16,-7-5-2 15,-8-4 5-15,-6-9 1 16,-11-7-2-16,-11-12-3 16,-10 0 0-16,-14-9 1 15,-11-7-1-15,-4-6-1 16,1-10-2-16,-1-5 1 16,4-10-4-16,4-4 1 15,10 1 2-15,11-13 3 16,10-15-2-16,15-7-2 15,13-3 2-15,8 1 0 16,14-1-2-16,14 6 0 16,10-6 4-16,4 10 1 15,-4 6-22-15,-3 6-9 16,-7 9-37-16,-3 7-15 0,-5 6-48 16,1 7-64-1,-4 5 61-15</inkml:trace>
  <inkml:trace contextRef="#ctx0" brushRef="#br0" timeOffset="1861.042">8759 6354 324 0,'0'-10'121'0,"0"1"-95"0,-3-19 20 0,-1 15 4 16,-3-12-17-16,-3-10-1 16,-1-2-8-16,-3-1-3 15,-4 1-11-15,1-1-2 0,-1 0-1 16,1 1-3-16,2-1-1 15,5 4-1-15,3-1-2 16,3 7-2-16,4 3-1 16,4 6-1-16,6 3 0 0,8 4-17 15,7 5-7-15,6 4-9 16,8 3-3 0,7 3 2-16,-4 7 1 0,-3-1 10 15,-3 1 3-15,-5 5 12 16,-2-2 7-16,-5-1 4 15,-3 1 1-15,-3-1 2 16,0 4 3-16,-1-3 9 16,-3-1 3-16,4-2 3 15,0-1 0-15,3 0-3 16,0-9 2-16,0 0 3 16,0-3 1-16,-3-6-8 15,-4-7-4-15,-3 4-2 16,-8-4-1-16,-6 0-2 0,-8 1-1 15,-7 2 1-15,-6 7 1 16,-1 6 1-16,-3 9 0 16,0 10 0-16,-4 6 0 15,4 10-2-15,3 9 1 16,7 9-4-16,8 0 0 16,13-6 1-16,8-6 0 15,10-10 2-15,11-6 3 16,17-9-6-16,8-10-2 15,3-6-1-15,-4-9 0 16,-3-4-36-16,-7-2-15 16,-4 2-45-16,0-2-17 15,1 2-37 1</inkml:trace>
  <inkml:trace contextRef="#ctx0" brushRef="#br0" timeOffset="2280.373">9617 5971 264 0,'-14'9'101'0,"10"-5"-78"0,4-1 13 16,4 0 0-16,3-3-2 16,3 0 2-16,8-3-4 0,7 0-2 15,3-7-17 1,4 1-1-16,-1-7-1 0,-6 4-4 0,-4-7-2 15,-3 0-2-15,-11-3 0 16,-7 0-2 0,-11 0 2-16,-6 13-2 15,-5-1 2-15,-6 10 0 0,-3 10 1 16,-1 8 0-16,0 8 2 16,4 8 1-16,3 4 1 15,7 12-2-15,8-3-1 16,6-3-1-16,11-3 0 15,15-7 4-15,16-9 5 16,12-9-5-16,3-13 0 16,0 3-4-16,0-6-3 15,-4 0-7-15,0-6-1 16,-3 6-52-16,0-9-21 0,0 5-82 16,-7-2-59-1,-4-3 95-15</inkml:trace>
  <inkml:trace contextRef="#ctx0" brushRef="#br0" timeOffset="3090.579">10470 5419 260 0,'-7'0'99'0,"7"0"-77"0,-3 0 4 0,3 0 0 15,0 0-6-15,0 0 0 16,3 6 3-16,1-6 2 16,3 4-13-16,4-4 2 0,3 6 2 15,3-3 3-15,12-3 3 0,6 6-8 16,11-3-3-16,3-3-6 16,-3 7-2-16,0-7-3 15,-4 0-1-15,-3 0 1 16,-4 0 2-16,-7 0-1 15,-6 0-1-15,-8 3-54 16,-7 0-26-16,-7 6-81 16</inkml:trace>
  <inkml:trace contextRef="#ctx0" brushRef="#br0" timeOffset="3320.671">10506 5811 260 0,'-14'3'96'0,"14"7"-75"0,7-1 23 0,-4-9 5 16,11 6 2-16,7-6 7 15,15-6-17-15,10 6-4 16,3-9-22-16,-3 6-7 0,-4-4-3 16,-3 7-1-16,-4 0 0 15,-3 7-22-15,-4-4-8 16,0 3-47-16,1-3-17 15,6-3-69 1</inkml:trace>
  <inkml:trace contextRef="#ctx0" brushRef="#br0" timeOffset="4442.914">11522 4968 208 0,'-14'-10'77'0,"7"7"-60"0,0-3 10 15,3 3 1-15,0 0-5 16,1-4 0-16,3-2-1 16,0-1 1-16,0 1-13 15,3 0 8-15,5-7 4 0,2-3 0 16,11-3 1-16,7-6-3 15,11-6-1-15,7 2-1 16,4 4 0-16,-1 6-3 16,-3 6 1-16,-4-2 2 15,0 11 1-15,-6 7 3 0,-8 7 1 16,-10 11-1-16,-11 4-2 16,-11 7-8-16,-6 2-5 15,-5 6-4-15,-2-2-3 16,-4-4 3-16,-4 1 0 15,0-4-4-15,1 3 1 16,2-3 0-16,5 1 0 16,3-10 0-16,3 6 0 15,4-3-3-15,7-1 2 16,4-2 1-16,6-3 0 16,8-3 0-16,3 2 2 15,4-2-3-15,-1-4 0 16,5 7 3-16,6 3 1 0,4 3-1 15,3 3-2-15,4 0 1 16,0 3-1-16,-4 3 0 16,-3 1 2-16,-4 2-1 15,-7 1 2-15,-3 5 2 16,-7 1 4-16,-8 9-2 16,-6 1-2-16,-8-1 4 15,-6-6 2-15,-8-4-4 16,-10-5-2-16,-8 2 0 15,-6-5-1-15,-4-7-5 16,-3-3 1-16,0-6 0 16,-4-7 2-16,-4-6-3 15,-3-3 0-15,4-3-1 16,3-3 0-16,7-4-11 0,7 7-7 16,7-3-25-16,8 6-11 15,6 0-19-15,7 0-8 16,11 0-46-16,11 0-17 15,7-3 24 1</inkml:trace>
  <inkml:trace contextRef="#ctx0" brushRef="#br0" timeOffset="6604.867">6854 8034 228 0,'0'-3'88'0,"0"3"-69"0,-3-9 11 16,3 9-2-16,-4 0-5 15,4 0 0-15,0-4-1 16,0 4 1-16,-3-6-13 15,3 6 8-15,0-3 2 0,0-3 1 16,0-4-1-16,0 1-2 16,3-4 1-16,1 1-1 15,3-10-2-15,0 3-2 16,4-6-1-16,-4 0-5 16,10-6-3-16,-6 2-2 15,0-5 0-15,-1 3-4 16,4 2 0-16,-3 4 1 0,-1 10 0 15,-3 2 2 1,0 13 1-16,-3 0-4 0,0 16 1 16,-1-4 0-16,-3 10 2 15,0-9-3-15,-3 12-2 16,3-6 2-16,0-1 0 16,0-2-2-16,0 0 0 15,0-4-1-15,7-2 3 16,-4-4 0-16,8-6 1 15,-4 0-3-15,10-6 2 16,-10 0 1-16,8-1 0 0,-5 1 0 16,4 3 0-16,-3 0 0 15,-1 6 2-15,-3 0-1 16,4 10 2-16,-4-4-4 16,0 7-2-16,0 2 2 15,4 1 2-15,-4 3-22 16,-4 10-11-16,4-7-8 15,1 3-3-15,-1-3-7 16,0 0-2-16,-4-3-20 16,4-3-6-16,0-4-21 15</inkml:trace>
  <inkml:trace contextRef="#ctx0" brushRef="#br0" timeOffset="7053.674">7482 7714 276 0,'-3'-9'104'0,"3"9"-81"0,-7 3 5 0,7-3-4 15,-7 6-8-15,0 1 3 0,-4 5-8 16,1-2-2-16,-5 15-5 16,5-7-3-16,-1 11 0 15,-3-7-1-15,7 9 2 0,0-3-1 16,7 13-1-16,0-13 1 16,11-9 1-16,-4 0 3 15,10-10 2-15,-6-3 3 16,7-12 4-16,-4-3 1 15,3-4 3-15,-3 1-4 16,1-10 2-16,-5 3-7 16,1-6-3-16,-1 6-3 15,-10-6 0-15,0 6-2 16,-7 7-1-16,4-1-2 16,-1 4-1-16,-3 2-23 15,4 7-10-15,-1 0-19 0,4 7-8 16,4 5-79-1</inkml:trace>
  <inkml:trace contextRef="#ctx0" brushRef="#br0" timeOffset="7295.151">7676 7984 272 0,'0'-19'101'0,"0"19"-78"0,0-28 15 0,0 25 2 15,0-13-13-15,0-6-1 16,0 0-6-16,4-3-3 15,0 10-9-15,-1-1-1 0,4 6 3 16,0 7-4-16,0 6-1 0,0 7-2 16,0 2 0-16,4 4-2 15,3-3-1-15,0 2-2 16,7-2-1-16,-3-4-38 16,7 1-17-16,-1-4-31 15,1 0-12 1,3 4-11-16</inkml:trace>
  <inkml:trace contextRef="#ctx0" brushRef="#br0" timeOffset="7668.769">8065 7699 264 0,'-15'-29'101'0,"8"23"-78"0,0 9 15 0,0 4 2 15,0 2-13-15,0 7-3 16,-3 6-8-16,-1 0-2 16,4 9-8-16,3-3-2 0,4 4 0 15,4-1 4-15,6-3 3 16,1-3-2-16,3-3 0 16,4-12 1-16,-4-10 4 15,0 0-2-15,4-10 3 16,6-12-4-16,-2 0-1 15,-8 3-2-15,-4 1 0 16,-6 2-4-16,-4 0-3 16,0 4 0-16,-4-4-1 15,-10-9-18-15,4 3-8 0,2 13-19 16,1-1-8-16,4 10-2 16,3 10 1-16,0-1-8 15,0 0 0-15,0 1-42 16</inkml:trace>
  <inkml:trace contextRef="#ctx0" brushRef="#br0" timeOffset="8031.127">8280 7934 252 0,'21'-10'93'0,"-14"7"-72"0,0-6 18 16,-7 6 5-16,4-4-10 16,-1-2 0-16,1-7-8 0,-1 7-2 15,1-4-13-15,-1-2-2 16,4-1 1-16,4-3-2 15,-1-3 1-15,4 0-3 16,1 4 1-16,-1 5-2 0,0 4 0 16,-4 2-1-16,1 7 0 15,0 7-2-15,-4 5 1 16,0 4-2-16,-4 3-1 16,4-1-2-16,0 1 1 15,-3 0 1-15,3-6 2 16,3-4-3-16,1 0 0 15,0-5-1-15,-1-4 0 16,1 0 2-16,-4 6 2 16,0-3-3-16,0 3 0 15,0-3-15-15,0 4-4 16,4-4-30-16,-1-3-10 0,4-3-88 16,8-4-43-1,2 4 95 1</inkml:trace>
  <inkml:trace contextRef="#ctx0" brushRef="#br0" timeOffset="8182.54">8827 7843 272 0,'-8'16'101'0,"8"-16"-78"0,4 25 2 16,-4-16-5-16,4 7-16 15,3-1-4-15,7 4-20 0,0-3-8 16,0 0-89-16,0-1-37 15</inkml:trace>
  <inkml:trace contextRef="#ctx0" brushRef="#br0" timeOffset="8395.506">8865 7501 312 0,'-24'0'115'0,"17"6"-89"0,3-6-10 0,4 4-9 16,7-4-9-16,4 6-2 16,3-3-6-16,3 3-2 0,5 0 7 15,2 4-15-15,1 2-7 16,0 1-16-16,-1 6-8 0,1 3-46 16</inkml:trace>
  <inkml:trace contextRef="#ctx0" brushRef="#br0" timeOffset="8690.147">9151 7783 276 0,'-21'13'104'0,"7"-1"-81"0,0 7 12 16,7-6-2-16,-4-4-9 16,4 7-2-16,0-4-15 15,3 4-4-15,4-7-2 0,4-2-1 16,3-4 2-16,4-6 1 0,3-4 1 15,0-2-2-15,0 0 1 16,-4 2 2-16,1 4 2 16,0 3 3-16,-4 3 4 15,0 7-8-15,-4 5-1 16,4-2-3-16,4 6 1 16,0-7-4-16,3 1-2 15,0-7-7-15,0-3-2 16,3-6-39-16,-2 0-17 15,-1 0-73 1</inkml:trace>
  <inkml:trace contextRef="#ctx0" brushRef="#br0" timeOffset="8974.749">9416 7072 352 0,'-4'-29'132'0,"4"20"-103"0,7-7 16 16,-3 13 2-16,-1-3-13 15,1 3 0-15,-1 6-8 16,1 9-2-16,-4 20-13 16,0 12-4-16,0 15-3 0,3 7-2 15,1 16-2-15,3 9 1 16,0-4-1-16,4 1-3 15,-1-6 0-15,4-10-40 0,0 0-19 16,0-9-43 0,4 6-17-16,-4-13-23 15</inkml:trace>
  <inkml:trace contextRef="#ctx0" brushRef="#br0" timeOffset="10941.929">9970 10191 244 0,'10'-18'90'0,"-10"14"-70"16,7-8 13-16,-7 6-1 0,0-4-2 16,4-2 2-16,-1-4-9 15,1-6-1-15,-4-3-13 16,3 0 3-16,-3 0 2 0,0-3-1 16,-3-1 0-16,-4 11-1 15,-4-1 2-15,-3 3-3 16,-7 4 1-16,-7 5-7 15,-8 7-1-15,-2 10-4 16,-8 5-1-16,0 23-1 16,3 6 0-16,5 3 2 15,2-3 0-15,5 6-3 0,2-3 0 16,8 3 2 0,7 0 0-16,7-6 1 15,7-6 0-15,0-10-3 0,11 0 2 16,-1-6 3-16,18-6 3 15,-3-4 0-15,17-12 0 16,15-9-1-16,-4 0 0 16,-4-10 2-16,-6-6 1 15,-5-7-3-15,1-2-3 16,-4-7 2-16,-3-9 0 16,-4-19-1-16,4-3-2 15,-11 0 1-15,-7 0-1 16,-3-13 2-16,-7-15 1 0,-8-1-1 15,-3 14-2-15,-4-1-4 16,-6 0 0-16,-1 10 0 16,-3 9-1-16,3 12 4 15,1 13 0-15,3 16 3 16,-1 19 1-16,5 15 1 16,3 13 2-16,0 9-3 15,7 10-2-15,0 15 4 16,3 28 4-16,4 20-5 15,0 5 0-15,4 20 0 16,3-1 0-16,0-9 0 16,4-12 0-16,3-10-2 15,7-13 1-15,0-6-2 0,4-15 2 16,0-16-2-16,-4-13 2 16,0-9-4-16,-3-12 0 15,-7-10-39-15,-4-10-15 16,0 1-33-16,-7-7-10 15,-3 4-53 1</inkml:trace>
  <inkml:trace contextRef="#ctx0" brushRef="#br0" timeOffset="11201.808">10418 9721 352 0,'-8'0'132'15,"12"0"-103"-15,0 0 14 0,-1 0-1 0,4 0-13 16,4 0 0-16,3 0-14 16,7 0-6-16,4 0-6 15,3 3-3-15,0 3 3 0,-3 4-9 16,-4-1-1-16,-3 4-62 15,-8-1-29-15,-3 10-67 16</inkml:trace>
  <inkml:trace contextRef="#ctx0" brushRef="#br0" timeOffset="11397.178">10375 10160 316 0,'4'6'118'0,"6"-9"-92"0,11-6 8 0,-6 2-3 16,6-5-13-16,14-4-3 16,14 1-8-16,8-4-3 15,-1 9-2-15,-3-2-4 0,-3 2 1 16,-5 4-39-16,-6 0-18 16,-3 3-87-1</inkml:trace>
  <inkml:trace contextRef="#ctx0" brushRef="#br0" timeOffset="11978.382">11299 9408 264 0,'15'-22'101'0,"-12"15"-78"0,1-2 24 16,-4 9 5-16,0 0-5 15,0 0-1-15,-7 3-12 16,0 3-4-16,-11 7-17 0,0 6-8 0,-3 9-1 16,0 10-3-16,-4-1-1 15,4-6 3-15,3 4 0 16,4-7-4-16,4-6-1 15,3-3-2-15,3-7 3 16,8 4-2-16,3-6 1 16,7-7 2-16,7 6 0 15,-3-9-3-15,17 6 2 16,-7-2 1-16,11 2 0 16,3 0 0-16,1 3 0 15,-12-2 0-15,22 8 0 16,0 1 0-16,-3 3 0 15,-8 0 2-15,-3 0 1 16,-8 6 12-16,-9 0 7 16,-8 0 2-16,-7-3 3 0,-14 6-13 15,-11-3-3-15,-10 0-5 16,-11 0-1-16,0-3-6 16,-3-3 1-16,0 0 0 15,-4-4 0-15,0-2-5 16,0-4-1-16,7-5-33 15,4-4-11-15,7-7-13 16,10-2-3-16,4-7-19 16,7-3-7-16,7 7-36 15</inkml:trace>
  <inkml:trace contextRef="#ctx0" brushRef="#br0" timeOffset="12247.626">11363 9310 332 0,'-4'0'126'0,"1"0"-98"0,10-6 10 0,0 6-1 15,4 0-12-15,6-9-2 16,8 6-9-16,10-4-4 15,11-2-5-15,7-1-2 0,3 1 1 0,1 0-5 16,-4 2 1-16,-4 4-18 16,-3 0-5-16,-4 3-60 15,4 3-23-15,-3-3-35 16</inkml:trace>
  <inkml:trace contextRef="#ctx0" brushRef="#br0" timeOffset="13554.879">9786 11295 252 0,'0'-28'96'0,"0"18"-75"0,4 1 10 15,-4 3 1-15,0 6-9 16,3-3-1-16,1 3 3 16,3 3 1-16,3 3-13 0,1 7 5 0,3 12 5 15,4 15-3-15,-1 17 0 16,-3 6-7-16,4 6-3 15,-4 3 1-15,-7-6 3 16,0-10-8-16,-3 19-3 16,-1 10 2-16,1-7 1 15,-4-12 4-15,0-13 1 16,0-9-5-16,0-9-2 16,-4-7-2-16,1-9 1 15,-1-3 0-15,1-7 1 16,-1-3-2-16,-3-6 1 15,0-3 0-15,4-3 1 16,-1 0-5-16,0-1-1 16,1 1-2-16,-1 0 3 15,4 3 0-15,0-4 3 0,0 1-3 16,0 0 0-16,0-1 1 16,4-5 0-16,-1 3 0 15,1-1 0-15,0-2 0 16,-1-1 2-16,-3 1 1 15,4-1 1-15,-1 4-7 16,1-4 0-16,-1 4 1 16,1-1 1-16,-4 1 1 15,3 3 2-15,-3-4-1 16,0 7-1-16,0-3 1 16,0 6-1-16,0 0-25 15,0 0-10-15,0 0-37 16,0 0-17-16</inkml:trace>
  <inkml:trace contextRef="#ctx0" brushRef="#br0" timeOffset="14484.894">9881 11295 212 0,'-10'-6'79'15,"6"9"-61"-15,-6 0 6 0,3-3-2 0,0 3-6 16,-1-3 3-16,1 0 1 16,0 0 0-16,4 0-11 0,-1-3 1 0,1 0 3 15,3-3-1-15,0-1 1 16,3 1 1-16,4 0 2 15,4-4-3-15,0 1 2 16,3 0-2-16,3-1 2 16,4 1-4-16,4-7 1 15,3 10-3-15,4-4 0 16,3 1-3-16,11 3 1 16,0 6 0-16,0 3 1 15,0 3-2-15,-7 4 1 16,-8 2 0-16,-2 4 3 15,-8 3 1-15,-7-1 3 16,-11 8-5-16,-6 5-1 16,-11 3-2-16,-14 13-1 15,-8-3-6-15,-6 0 1 0,0-3-2 16,-1-3 0-16,1-10 2 16,3 0 0-16,4-3-3 15,7-6 2-15,6 0 1 16,8-10 0-16,4-3-5 15,6-2 1-15,4-4 2 16,7-4 1-16,4 1 1 16,3-3 0-16,4-7 0 15,-1 7 0-15,-3 3 0 16,18 0 2-16,7 3-1 16,0 3 2-16,0 3 0 15,-1 10 1-15,-2 0-5 0,-5 3 1 16,-6-1 0-16,-4 4 2 15,-7 3 10-15,-3 4 4 16,-8 2-1-16,-6-9-1 16,-1 3-8-16,-13 6-2 15,3-6-2-15,-18 4-2 16,-14 5 1-16,14-9-1 16,4-6 0-16,-7 0 2 15,7-3-3-15,-4-4-2 16,4-6-1-16,-1 4 0 15,8-4-24-15,4-3-9 16,2 3-32-16,12-2-11 16,6-8-24-16,8-2-10 15,10-3-11 1</inkml:trace>
  <inkml:trace contextRef="#ctx0" brushRef="#br0" timeOffset="14805.44">10682 11731 360 0,'0'-16'134'0,"0"16"-104"0,-3 0 9 0,3 0-3 16,-7 7-19-16,-1 2-2 15,1 3-9-15,-3 14-4 16,-1 5-1-16,4 7-1 0,0 2 0 16,0-2-22-16,4-4-10 15,3-5-35-15,0-4-15 16,3 0-60-1</inkml:trace>
  <inkml:trace contextRef="#ctx0" brushRef="#br0" timeOffset="14985.504">10612 11330 288 0,'-29'-38'110'0,"19"32"-86"0,3 3-6 15,3 6-8-15,1 3-11 16,3 3-2-16,3 4-86 16,1 3-40-16,10 12 32 15,3 3 17-15</inkml:trace>
  <inkml:trace contextRef="#ctx0" brushRef="#br0" timeOffset="15313.703">10911 11982 324 0,'-14'0'123'0,"7"0"-95"0,-3-7 5 0,3 4-5 16,0-3-14-16,0-6-3 16,3-4-6-16,4-6-2 15,4-6-1-15,6 6 1 0,4-3 0 16,4-4 5-16,-1 1 5 15,5 3 2-15,2 6 3 16,-6 4-8-16,10 5-1 16,0 7-3-16,-3 6-1 15,-4 7 1-15,-3-1 1 16,0 10-6-16,-4 6-2 16,-4 3-3-16,1 4 3 15,-4-1-35-15,0-3-16 16,4-3-15-16,-1-3-7 15,1-6-65-15</inkml:trace>
  <inkml:trace contextRef="#ctx0" brushRef="#br0" timeOffset="15702.133">11412 11624 248 0,'-14'-15'93'0,"7"12"-72"0,0-4 7 0,0 14-2 16,0-4-3-16,-4 12 1 16,1 4 0-16,-4 6 0 15,0 7-13 1,3 2 0-16,0 13 2 0,8 0-1 0,6-6 3 16,12 0 1-16,-1-13-1 15,7-9-1-15,4-10-1 16,-1-12-1-16,4-10 0 15,4-9-4-15,0-9 0 16,-7 3-5-16,-4 3 0 16,-11 0-1-16,-10 0 1 15,-7 0-2-15,-7-1 2 16,-3 5-4-16,-1 2-2 16,0 6-3-16,1 4 1 15,3 2-28-15,3 7-13 0,4 7-12 16,3-1-2-16,4 0-38 15,4 7-16-15,7 3 11 16</inkml:trace>
  <inkml:trace contextRef="#ctx0" brushRef="#br0" timeOffset="16167.88">11790 11957 236 0,'7'-10'88'0,"-4"4"-69"0,1-7 22 0,-4 7 3 16,0-6 0-1,0-4 1-15,0-3-6 0,0-6-1 16,0 6-21-16,0-9-4 0,3 0 1 16,1-7-6-16,3-5-2 15,0-7-1-15,4 0-1 16,-1 3-2-16,1 9-2 15,-1 10-2-15,-2 6 1 16,-1 19 3-16,-4 10 1 16,1 8-1-16,-1 8 1 15,-3 2-4-15,0-3 0 16,4 3 1-16,-1 0 0 16,1-3-3-16,-1-3 2 15,4-6 1-15,0-3 2 16,4-4-3-16,0-6 0 0,3 6 1 15,3-9 2-15,1 7-1 16,3-7-1-16,0 3-2 16,0-3 1-16,1 9 1 15,-5-2 0-15,1-1 2 16,-4 0 1-16,0 0-15 16,0 4-4-16,-3-4-45 15,3 0-18-15,0 4-80 16</inkml:trace>
  <inkml:trace contextRef="#ctx0" brushRef="#br0" timeOffset="16352.748">12418 11671 320 0,'-4'0'121'0,"1"16"-95"0,-1-3 0 0,1-1-7 16,-1 1-14-16,1 12-3 15,-1 3-1-15,4 0-1 16,4 0 0-16,-1-3-18 0,4-6-5 16,4-3-115-1</inkml:trace>
  <inkml:trace contextRef="#ctx0" brushRef="#br0" timeOffset="16547.545">12386 11405 280 0,'-11'0'104'0,"8"0"-81"0,6 3-8 16,1 0-9-16,0 3-11 16,3 1-1-16,3-1-46 15,4 3-18-15,4 4-30 16,7 6-11-16</inkml:trace>
  <inkml:trace contextRef="#ctx0" brushRef="#br0" timeOffset="16919.107">12816 11615 252 0,'4'-6'96'0,"-4"6"-75"0,0-3 6 0,0 3-2 15,-4 3-10-15,-3 3 2 16,-3 3 3-16,-4 4 2 15,-4 6-11-15,-3 6 4 0,0-3 3 16,3 0-4-16,4-4 0 16,7 1-13-16,7 3-5 15,3-9 8-15,8-4 4 16,3-9 1-16,0-3 0 16,0-6-5-16,0-4-1 15,1 1 1-15,-5-4 0 16,-3 6 4-16,-3 1 5 15,-1 9-1-15,-3 0 1 0,0 6-5 16,0 4-3-16,0 2-5 16,0 1 0-16,4-1 0 15,-1-2 0-15,4-1 0 16,4 1 2-16,3-4-14 16,0-3-5-16,0-3-40 15,0 0-17-15,1 3-86 16</inkml:trace>
  <inkml:trace contextRef="#ctx0" brushRef="#br0" timeOffset="17233.655">13176 10746 356 0,'4'-25'132'0,"-1"22"-103"0,4-3 16 0,-3 12 0 15,-1 4-8-15,1 8 3 16,-1 14-9-16,-3 18-4 16,0 22-15-16,-3 6-1 0,-1-2 2 15,4 8-5-15,0 10-2 16,4-3-6-16,3-9 0 15,4-13-5-15,-1-6 1 0,1-10-38 16,-1-6-16-16,-3-3-35 16,0-7-12-1,1-2-56-15</inkml:trace>
  <inkml:trace contextRef="#ctx0" brushRef="#br0" timeOffset="18764.932">11247 16058 236 0,'-18'-3'88'0,"18"3"-69"0,-7 0 17 0,7 0 3 15,0 0-8-15,0 0-1 16,0 6-1-16,0-3 1 16,10 0-16-16,-2 0 7 0,13 1 6 15,-4-1-4-15,22-3-1 16,-11 0-4-16,32-7 1 16,-10 4-6-16,27-9-3 15,-13 2-5-15,17-5-4 16,-14-1 0-16,21-3-1 15,-17 7 0-15,-1-7 2 16,-13 3-1-16,-8 7-1 16,-7 2-21-16,-13 11-9 15,-8-1-31-15,-11 9-12 16,1-2-32-16,-11 5-13 0,-7 14 3 16</inkml:trace>
  <inkml:trace contextRef="#ctx0" brushRef="#br0" timeOffset="19094.115">11564 16102 280 0,'-3'-10'107'0,"3"10"-83"0,7 4 4 0,-7-4-2 16,7 9-4-16,-4-3 4 16,11 32-12-16,-3-4-3 15,7 20-7-15,-4-7 6 0,7 22 3 16,-7-16-2-16,7 38 1 16,-7-19-7-16,4 10-3 15,-4-14-4-15,4-2-1 16,-4-12 4-16,3-4 1 15,-3-6-27-15,4-13-12 16,-4-6-42-16,4-6-15 0,-4-3-29 16</inkml:trace>
  <inkml:trace contextRef="#ctx0" brushRef="#br0" timeOffset="19486.623">12263 17052 284 0,'3'0'107'0,"-3"0"-83"0,-7-6 17 0,7 6 2 15,-7-4-1-15,0-2 2 16,-4-3-9-16,1-1-4 16,-4-5-17-16,0-1 0 0,-4-18 0 15,0 2-7-15,1-12-4 16,3 7-2-16,3-1 1 16,4 4-3-16,7 5 0 15,0 4 1-15,10 3 2 16,-2 0-3-16,13 4-2 15,-4 5-40-15,12-3-17 16,-5 4-9-16,8 2-3 16,-4 1-11-16,7 6-3 15,-6 0-15-15</inkml:trace>
  <inkml:trace contextRef="#ctx0" brushRef="#br0" timeOffset="19724.886">12612 16619 248 0,'-7'-9'93'0,"7"9"-72"0,-7-7 18 16,7 7 5-16,-4 0-5 15,1 0-1-15,-4 4-10 16,3-1-3-16,1 9-14 16,-1 4-2-16,4 15-2 0,0 1-3 0,4 8-1 15,-1-5-3-15,8 3-3 16,-1-7-3-16,4 0-1 15,-3-6-36-15,7 7-14 16,-4-10-20-16,0 3-7 16,-4-3-29-1</inkml:trace>
  <inkml:trace contextRef="#ctx0" brushRef="#br0" timeOffset="19953.797">12442 16193 244 0,'0'15'90'0,"0"-15"-70"0,8 29-5 0,-8-23-8 0,3 6-7 15,1 4 2-15,6 6-1 16,1-3-1-16,10 9 1 15,-3-6-32-15,13 6-14 0,-2 4-50 16</inkml:trace>
  <inkml:trace contextRef="#ctx0" brushRef="#br0" timeOffset="20266.646">12919 17002 212 0,'-4'3'82'0,"4"-3"-64"0,-7-10 15 0,7 10 2 16,-3-6-3-16,-1 0 1 16,-3-10-5-16,0 1-3 15,0-26-13-15,0 13-1 0,3-16 0 16,1 6 2-16,3-9 3 16,0 9-3-16,3 1 2 15,1 5-8-15,3 7-2 16,0 10 1-16,4 8 1 15,-1 1-3-15,8 15-1 16,-4 1-1-16,7 18 1 16,-3-3-4-16,6 13 0 15,-6-10-12-15,7 3-5 16,-8-9-45-16,8 3-21 16,-4-6-61-16</inkml:trace>
  <inkml:trace contextRef="#ctx0" brushRef="#br0" timeOffset="20687.976">13356 16553 240 0,'-10'7'90'0,"10"-7"-70"0,-11 12 10 0,7-9-1 15,1 7-9-15,-1-1 1 16,-3 13-3-16,4-6-2 16,-1 28-8-1,1-13 1-15,3 13 2 0,0-10-4 16,7 7 1-16,0-10-1 0,7-5 1 16,-3-8 2-16,10-8 4 15,-4-4-2-15,12-22 3 16,-8 7-2-16,0-19 0 15,-3 3-5-15,-4-13 0 16,-4 4-5-16,-10-1 0 16,0 7-1-16,-14-7 1 15,0 13-4-15,-7-6 0 16,3 6-1-16,1 3 0 0,3 4-7 16,-1 8-2-16,1 1-32 15,4 12-14-15,3 1-39 16,3 12-14-16,1-4-6 15</inkml:trace>
  <inkml:trace contextRef="#ctx0" brushRef="#br0" timeOffset="21137.397">13709 16955 264 0,'-4'-3'101'0,"4"3"-78"0,-3-7 6 0,3 7-2 16,-4-3-2 0,1 0 4-16,-4-16 0 0,0-3 2 15,0 0-17-15,3 3 3 0,-3-15 3 16,4 6-2-16,-1-10 1 16,1 13-6-16,3-9-3 15,0 5-5-15,3 1-2 16,-3 9 1-16,4 4 0 15,-1 2-5-15,4 10 1 16,0 0 2-16,0 9 1 16,0 0-1-16,4 10-2 15,-4-3-2-15,4 5 1 16,-1-5 1-16,4 6 2 16,-3-4-1-16,3-5-1 15,-3-1-2-15,3-6-1 0,-4-3 2 16,4 3 2-16,4 1 0 15,0 8-1-15,-4 1 1 16,7 6-1-16,-3-1 0 16,-1 7 2-16,1-6-14 15,-1-3-5-15,-2-4-46 16,-1-2-21-16,7-7-81 16</inkml:trace>
  <inkml:trace contextRef="#ctx0" brushRef="#br0" timeOffset="21334.75">14231 16622 312 0,'-11'0'118'0,"11"0"-92"0,0 19 0 0,0-19-6 16,0 19-10-16,0 0 2 15,4 12-9-15,-4-6-2 16,7 7-1-16,-3-4 0 0,6 0 0 15,-3-6-40-15,4 0-15 16,6 3-79 0</inkml:trace>
  <inkml:trace contextRef="#ctx0" brushRef="#br0" timeOffset="21517.667">14132 16400 260 0,'-42'-10'99'0,"42"10"-77"0,-14 7-7 16,14-7-7-16,0 3-11 15,0-3 2-15,7 6-26 16,0-3-11-16,11 3-65 16,10 7-26-16</inkml:trace>
  <inkml:trace contextRef="#ctx0" brushRef="#br0" timeOffset="21905.648">14542 16610 232 0,'-8'-3'88'0,"8"3"-69"0,-7-4 4 0,7 4-4 15,-7 4 3-15,0-1 4 16,-3 6 1-16,3-6 1 15,-7 26-15-15,3-11 5 0,0 17 3 16,1-7-5-16,6 7-1 16,1-7-9-16,6-3-2 15,-3-3-2-15,7-10-2 16,0 1 1-16,4-19 1 16,0 2-1-16,3-17-1 15,-4 2 1-15,1-3-1 0,-4 9 6 16,0 4 6-16,0-1-2 15,0 14 0-15,0 5-9 16,0 7 0-16,0-1-1 16,4 4 2-16,-1-3-3 15,4-4 0-15,-3 1-19 16,3-4-7-16,-3-2-26 16,3-7-11-16,-4 6-79 15</inkml:trace>
  <inkml:trace contextRef="#ctx0" brushRef="#br0" timeOffset="22591.717">14714 16168 240 0,'4'-57'90'0,"-4"45"-70"0,3-7 13 0,-3 13 1 16,0-1 4-16,0 4 6 15,0 0 1-15,0 3 0 16,0 0-25-16,0 6 2 0,0 7-1 15,4 6 2-15,-1 9 3 16,5 16-5-16,-1 3-1 16,-4-10-5-16,8 20 1 15,-4-10-7-15,3 28-1 16,1-15-6-16,3 18-2 16,-3-18 0-16,6 9 0 15,-3-16 0-15,4-3 0 16,-4-9-7-16,0-3-3 0,-3-10-34 15,-4 0-14-15,0-9-32 16,0-7-13-16,-3-2-55 16</inkml:trace>
  <inkml:trace contextRef="#ctx0" brushRef="#br0" timeOffset="23941.833">12502 14703 236 0,'18'-12'90'0,"-18"12"-70"0,7-16 19 16,-7 16 3-16,0-3-11 16,0 0-1-16,0-3-2 15,0-1 0-15,-3 1-15 16,-1 0 1-16,-3-4 0 0,0 4 1 15,-4-3 1-15,1 2-4 16,-4 1 0-16,3-3-3 16,-7 9 2-16,4-3-6 15,-7 6-1-15,4-3-7 16,-5 15 0-16,5-5 1 16,-8 12 1-16,7-3 1 15,-3 21 2-15,4-2-3 0,3 6 0 16,-1-10 1-16,12 4 2 15,-1-4-6-15,11-5 1 16,0-7 1-16,8-10 1 16,-5 7 1-16,8-13 2 15,-1-3-3-15,5-12 0 16,-5 6 5-16,8-22 5 16,-4 3-3-16,4-19-1 15,-4 7-2-15,4-17 0 16,-8 11-2-16,4-32-1 15,4-35 1-15,-7 10 1 16,-8 9-1-16,-10 3-1 16,-10 1 3-16,-8-4 0 15,-3 9-6-15,0 20 0 16,3 9 1-16,1 9 3 0,2 16 2 16,5 15 3-16,-1 20-3 15,4 15-2-15,4 9 2 16,3 13 2-16,3 7 4 15,1 5 2-15,-1-8-5 16,8 36-4-16,3 32 1 16,4-18 0-16,-4-23-1 15,14 13-2-15,-3-16 1 0,13-3 1 16,-6-18 1-16,3-1 1 16,-6-12-7-16,-1-13-2 15,-3-6-36-15,-1-6-13 16,-6-7-16-16,0-9-7 15,-4 0-82 1</inkml:trace>
  <inkml:trace contextRef="#ctx0" brushRef="#br0" timeOffset="24236.246">12894 14343 280 0,'-11'0'107'0,"8"3"-83"0,-1-3 21 0,4 0 7 0,0 0-10 15,0 0-3-15,0 0-6 16,4 6-3-16,3-6-17 16,0 0-3-16,7 3-3 0,4 0-3 15,6 1-3-15,5-1 0 16,-8 0 1-16,-3 0-21 15,6 3-7-15,8 4-31 16,-7-1-12-16,-4 4-25 16,-7 2-9-16,-7 1-12 15</inkml:trace>
  <inkml:trace contextRef="#ctx0" brushRef="#br0" timeOffset="24427.53">12883 14710 280 0,'-21'31'107'0,"18"-22"-83"0,-1 4 10 0,4-10 0 16,4 0-2-16,3-6 4 16,7-3-14-16,7-4-3 15,11-2-11-15,7-4-3 0,7 7-1 16,-1 6-2-16,-2-4-2 16,-4 7-4-16,-4 0 0 15,-3 0-47-15,-8 0-20 16,1 0-79-1</inkml:trace>
  <inkml:trace contextRef="#ctx0" brushRef="#br0" timeOffset="25386.3">13656 14161 240 0,'-32'-6'90'0,"15"3"-70"0,-5-1 15 15,12 4 0-15,-4 0-3 16,0-3 1-16,0 0-3 16,3 0 1-16,4-3-17 15,3-4 3-15,4 1 3 0,0-1 0 16,18-8 3-16,7-1-4 0,6 6-2 16,5-2 2-1,3 5 0-15,-4 4 1 16,-3 6 2-16,-4 3-8 15,-3 7-1-15,-11 2 2 0,-4 4 2 16,-6 3-9-16,-8 2-4 16,-3 5-3-16,-3-1 1 15,-5 3-1-15,1 0-1 16,-3 0-2-16,-1 1 1 16,4-1 1-16,0 0 0 15,3-6 0-15,4 3 0 16,7-6-3-16,4-4 0 15,6-2 2-15,8 0 2 16,7-4 0-16,3 4-1 16,7 2-2-16,11 4 1 15,3 0 3-15,1 3 1 16,-4 0-1-16,-4 3-2 0,-7-3 1 16,-10 6-1-16,-11-3 8 15,-7 0 7-15,-10 3-5 16,-12-3-3-16,-13 1-4 15,-7-1-3-15,-7 0 1 16,-4 0 1-16,-7 3-3 16,-11-6 0-16,-3-3-6 15,4-7-3-15,3-2-60 16,10-10-29-16,19-3-117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09:43.6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2466 6429 220 0,'-14'3'82'0,"7"-3"-64"0,3 0 13 15,4 0 3-15,0 0-3 16,0 0 2-16,0 0-5 16,0 0 0-16,0 0-16 15,0 0 0-15,4 0 1 0,-1-3 2 16,4 0 0-16,11 0-1 16,3-4 1-16,11-2-6 15,0-1-1-15,6-2-2 0,5-1-1 16,-8 4-3-1,4 3 1-15,-4-1-4 0,4 1 0 16,-11 12 1-16,-3 1 0 16,-7 5 0-1,-11 4 2-15,-7 6 1 0,-7 12 1 16,-8 4-2-16,-2 6-2 16,-4 0 3-16,-1 3 2 15,-6-6 2-15,7-4 1 16,0-2-4-16,7-7-1 15,7-3-1-15,10 0 1 16,8-6 0-16,6-7 3 16,8-5-1-16,10-7 2 0,4-7 0 15,11 4 3-15,3-3-5 16,-11 3-3-16,-3-3-28 16,-1 6-12-16,-13 6-72 15,0-3-30-15</inkml:trace>
  <inkml:trace contextRef="#ctx0" brushRef="#br0" timeOffset="900.764">6981 6191 252 0,'11'-19'96'0,"-7"12"-75"0,3-2 23 0,-7 9 5 16,0 0-4-16,0 0 3 16,0 0-10-16,0 0-3 15,-18 13-19-15,-3 5-6 0,-4 4-2 16,-3 3-4-16,0-3-1 16,3 0-1-16,4 0-2 15,3-6-4-15,4 0 0 16,7-4 0-16,4 4 2 15,3-7 3-15,7 1 2 16,7-4-1-16,7 0-2 16,7-3 1-16,7-3-1 15,-3 0 0-15,3 0 0 16,1 0 0-16,-1 3 0 0,0 1 0 16,0 2 0-16,-6 0 0 15,-1 7 0-15,-7 2 0 16,-3 1 2-1,-8 3-1-15,-6 3-1 0,-4 3 9 16,-4 0 6-16,-3 0-1 16,-3-3 0-16,-4 0-4 15,-1-3 1-15,1-4-6 16,-14 1-3-16,0 0-1 16,-7-1 1-16,-1-2-6 15,-13 3 1-15,3-4-32 16,4-2-12-16,3-4-25 0,7-3-7 15</inkml:trace>
  <inkml:trace contextRef="#ctx0" brushRef="#br0" timeOffset="1109.931">6943 6209 300 0,'10'-9'112'0,"8"9"-87"0,17 0 13 0,-14 0-1 15,4-9-16-15,24-1-4 0,18-6-8 16,11 4-4-16,0-1-2 16,-1 1-27-16,-3-4-9 0,15 10-115 31</inkml:trace>
  <inkml:trace contextRef="#ctx0" brushRef="#br0" timeOffset="2130.362">10996 6426 228 0,'0'-10'85'0,"0"7"-66"0,0-3 16 0,0 6 4 0,-3 0-6 16,-1-3 3-16,4 0-3 15,-3-1 0-15,3 1-18 16,0 0 6-16,0 0 3 0,0 0 3 16,0 0 1-16,0 3-9 15,0 6 7 1,0 7-3-16,0 2-2 16,0 10 0-16,0 4-6 15,0 5 1-15,0 7-7 16,0 6-1-16,-4 0-4 15,4-3-1-15,0 0 1 16,0-7 2-16,0-2-1 16,0-7 0-16,0-3-3 15,4-3-2-15,-1-6 1 16,1-4-1-16,-4-2 0 0,0-4 2 16,-4 0-34-16,1-3-13 15,3-3-60-15,0 7-22 16,7-1-55-1</inkml:trace>
  <inkml:trace contextRef="#ctx0" brushRef="#br0" timeOffset="3377.269">8121 8457 248 0,'3'-21'93'16,"-3"8"-72"-16,8-3 11 0,-5 7 3 0,1-1-4 16,3 1 2-16,3 0-5 15,-6 2-3-15,-1 1-13 16,1 3 8-16,-1 6 3 0,-3 10 0 15,-3 5-2-15,-4 17-9 16,-4 12-3-16,1 6-3 16,-1 1-1-16,0-1 1 15,1 0 3-15,3-9-4 16,3-6-1-16,8 3 0 0,3-10 2 16,7-6 3-16,7-9 2 15,14-4-3-15,8-6 0 16,-1-2-3-16,0-4 2 15,1 0-2-15,-4 0 0 16,-4-4-3-16,-3-2-2 16,-4 6-2-16,-4-3 1 15,1-3 1-15,-4 6 2 16,1-3-36-16,-5-1-15 16,-3 1-21-16,-3 0-8 15,-4 0-58 1,0 0-59-16,4 3 73 0</inkml:trace>
  <inkml:trace contextRef="#ctx0" brushRef="#br0" timeOffset="3736.371">8664 8304 292 0,'0'-22'110'0,"4"12"-86"0,6-8 20 16,-6 15 2-16,6-4-7 16,1 4 0-16,3 6-9 0,-3 7-4 15,-4 8-14-15,-4 11 1 0,-10 11 1 16,-3 26-7-16,-8 13-2 16,0 2 1-1,1 1 1-15,-1 21-3 0,4-2-1 16,0-7-1-16,7-10-2 15,0-12 1-15,7-9-1 16,0-6 0-16,3-7 2 16,1-10-3-16,-1-2 0 15,1-10-23-15,-1-6-12 16,1-6-28-16,-1-13-9 16,1-3-39-16,3 0-14 15,7 0 14 1</inkml:trace>
  <inkml:trace contextRef="#ctx0" brushRef="#br0" timeOffset="4053.245">9296 8780 304 0,'10'-9'115'0,"-10"12"-89"0,0-3 12 16,0 0 1-16,-3 0-6 15,-1 10 3-15,-6-1-14 16,-4 7-3-16,-8 2-11 16,8-2-3-16,-17 22 1 0,-5 9-3 15,1 9 0-15,0-6-1 0,-1 7 1 16,5-10-2-16,2-6-1 16,5-7 1-16,3-3-1 15,6-5-3-15,8-11 0 16,4 4-16-16,3-10-7 15,3 4-25-15,1-7-10 16,-1-6-20-16,1 0-10 16,0-3-23-1</inkml:trace>
  <inkml:trace contextRef="#ctx0" brushRef="#br0" timeOffset="4307.627">9017 8755 268 0,'-4'-31'101'0,"4"28"-78"0,-3 3 17 0,3 0 3 0,0 6-3 16,3 7 3-16,1 2-11 15,0 10-4-15,3 4-16 16,0 5-3-16,0 13-2 0,-4 10-1 16,4 2-1-16,0-2-3 15,0-4-2-15,0-3-2 16,4-6 1-16,7-6 1 15,-1-10 0-15,4-3-16 16,4-13-6-16,0 1-36 16,0-13-14-16,-4-3-82 15</inkml:trace>
  <inkml:trace contextRef="#ctx0" brushRef="#br0" timeOffset="4804.613">9564 8210 312 0,'0'0'115'0,"0"3"-89"0,3 3 14 0,-3-3 1 16,0 4-6-16,0-1 4 15,0 3-15-15,-3 1-4 16,-4 5-12-16,-4-2-5 0,1 6 0 15,-1-4-4-15,4-2-2 0,0-1 2 16,3 1 0-16,4 0 1 16,4-4 0-1,3-6 0-15,4 6 2 0,-1-9-6 16,11 7 1-16,4-4 3 16,3 6 2-16,4-2 0 15,0 2-2-15,-1 4-2 16,-2 2 1-16,-1 7 1 15,-3 0 2-15,-4 6-3 16,-7-3 0-16,-4 0 12 16,-2-3 5-16,-5 0 3 15,-6-3 1-15,-8-6-7 16,-7 6-3-16,-10-4-3 16,-4-2-2-16,-3-4-3 15,-4 1 1-15,4-1-4 0,3-3 0 16,4-3-10-16,7-3-5 15,3 0-30-15,4-3-12 16,7-3-17 0,3-7-3-16,4 1-73 15</inkml:trace>
  <inkml:trace contextRef="#ctx0" brushRef="#br0" timeOffset="5043.726">9610 8229 312 0,'-7'-4'118'0,"7"8"-92"0,7-1 11 15,0-3-1-15,10 0-16 16,8-3-1-16,10-1-11 16,8 1-5-16,3 0-2 15,-1 0-1-15,5 3 0 0,6 3-3 16,8 0 2-16,6 4-32 15,-3-1-15-15,-3 0-42 16,-1 7-16-16,8-4-4 16</inkml:trace>
  <inkml:trace contextRef="#ctx0" brushRef="#br0" timeOffset="5794.39">10199 9006 236 0,'-18'-3'88'0,"15"3"-69"0,3 0 11 0,0 0 1 16,0 0-6-16,3 0 3 16,4 0 1-16,7 0 5 0,8 0-19 15,6-3 3-15,7 3 0 0,0 0-2 16,4-3 1-16,3 3-5 16,8 0 0-16,-1 0-7 15,1 3-1-15,-8 3-4 16,-3 0-1-16,-8-2-6 15,-2 5-3-15,-8 0-52 16,-7-2-21-16,-3 2-70 16</inkml:trace>
  <inkml:trace contextRef="#ctx0" brushRef="#br0" timeOffset="6094.583">10499 8743 296 0,'0'-19'112'0,"0"16"-87"0,7-3 20 0,-7 6 4 16,3 0-12-16,4 3-1 16,-3 3-7-16,3 3-1 15,-4 10-16-15,-3 3-7 0,-3 10-1 16,-1 5-1-16,1 10 1 15,-1 13-5-15,4-4 1 16,4-3 0-16,3-2 0 16,0-11-3-16,4 4 2 15,-1-9-39-15,1-7-15 16,-1-3-28-16,1-3-11 0,3 0-42 16</inkml:trace>
  <inkml:trace contextRef="#ctx0" brushRef="#br0" timeOffset="7310.147">11197 8492 184 0,'-3'-31'68'0,"3"21"-52"0,0-2 8 0,0 9 0 15,0-1 5-15,0 1 7 0,0 0 3 16,0-3 1 0,0 3-22-16,0-7 9 0,3 7 4 0,8-3-3 15,6-4-2-15,8 1-6 16,10-3 0-16,11-7 0 15,11 0 2-15,17 0-8 16,3 3-1-16,-3 4-1 16,-7 2 0-16,-10 10-4 15,-11 7-3-15,-14 2 9 16,-11 4 2-16,-11 2-3 16,-10 4-3-16,-7 0-8 15,-10-3-1-15,-8 9-1 16,-3-3 2-16,-1 3-1 15,1 0-1-15,4 0 1 16,6-3-1-16,4 6-3 16,7-6 2-16,10 0 1 15,8-3 0-15,6-3-3 0,8-1 0 16,3-2 2-16,1 6 2 16,2 2 0-16,-2-2-1 15,-1 3 1-15,-3 0 1 16,-4 0-1-16,-4-3-1 15,-6 6 1-15,-4-3 1 16,-4 0 3-16,-6-3 4 16,-4 6 0-16,-7-3 2 15,-7 3-6-15,-8 0-3 16,-9 3-4-16,-8 0 1 16,-4-3 1-16,1 1 2 0,7-8-3 15,3-5 0-15,7-4-8 16,7-2-2-1,8-4-25-15,6 0-11 16,11-3-14-16,7-3-2 0,14-4-8 16,11-5-1-16,7-1-72 15</inkml:trace>
  <inkml:trace contextRef="#ctx0" brushRef="#br0" timeOffset="7611.559">12513 8677 312 0,'18'-19'115'0,"-22"16"-89"0,1-3 10 0,-4 6 0 15,0 0-5-15,-4 9 4 16,-3-3-4-16,0 4-1 16,-4 5-17-16,0 1 1 0,-3 6 0 15,-3 3-5-15,-5 3-1 16,-6 4-4-16,-7 2-3 15,-4 7 0-15,4 0-1 16,3 6 0-16,7-6 2 16,7-7-3-16,8-6 0 15,6-6-26-15,8-6-9 16,3-7-26-16,7-6-9 16,0-9-57-1,3 0-58-15,4-7 66 0</inkml:trace>
  <inkml:trace contextRef="#ctx0" brushRef="#br0" timeOffset="7853.278">12245 8649 252 0,'3'-66'96'0,"1"53"-75"0,0-2 23 16,-1 12 7-16,1 3-12 16,-1 6-2-16,1 9-8 15,-1 11-1-15,1 2-16 16,-4 3 0-16,0 10 1 0,0-13-5 0,3 10 0 15,1 9-6 1,3 0-4-16,3 3 1 16,4-3 2-16,1-6 0 15,2-4-1-15,1-5-26 0,-4-7-12 16,0-6-25-16,0-7-11 16,0-2-68-1</inkml:trace>
  <inkml:trace contextRef="#ctx0" brushRef="#br0" timeOffset="8270.433">12605 8235 244 0,'3'-25'93'0,"1"15"-72"0,6-5 20 0,-10 15 4 0,7-10-3 15,1 4-1-15,6-7-7 16,10 1-1-16,1 3-19 16,0 2 5-16,-1 14 4 0,1 2-6 15,0 3-2-15,-4 10 0 16,0 0 1-16,-7 3-3 16,-3 1 2-16,-8 2-6 15,-3 0-3-15,-7 3-1 16,-7 1 1-16,-7 2-5 15,-4 1-3-15,1-1 1 16,2-3 0-16,5 4 3 16,6-7 1-16,8-3-6 15,6-3 0-15,8-6 1 16,6-7 3-16,8-2-2 0,7-4-2 16,3 3-9-16,8-3-5 15,-1-3-42 1,4 6-16-16,-4-2-63 0,4 5-27 15,-4-3 40 1</inkml:trace>
  <inkml:trace contextRef="#ctx0" brushRef="#br0" timeOffset="8618.269">13018 8994 272 0,'-25'-3'101'0,"21"-1"-78"0,4 1 11 16,0 3-1-16,7-3 2 15,4 0 5-15,7 0-6 16,6-3-1-16,8 2-18 0,3 4-5 16,1 0-2-16,-1 4-4 15,4-4-3-15,3 0 0 0,7-4-1 16,4 1-7-16,0-3 0 16,-3 0-50-16,-5-1-22 15,-2 1-78 1</inkml:trace>
  <inkml:trace contextRef="#ctx0" brushRef="#br0" timeOffset="9055.103">13783 8235 264 0,'-35'-28'101'0,"35"28"-78"0,-14-4 20 0,10 4 2 0,1 0-12 16,3 0-4-16,0 0 5 16,3 4 5-1,4 2-21-15,7 0 4 0,4 4-1 0,7-4-3 16,17 3 0-16,11 1-4 16,7-4-1-16,0-3-7 15,-7 6-2-15,-4 7 2 16,-7 0 3-16,-10 0 0 15,-7 5 0-15,-7 8-1 16,-11 8 0-16,-11 20-4 16,-10 2-1-16,-7 1-1 15,-11-4 1-15,-3 7-2 16,-1-10-1-16,1 13 1 0,3-6-1 16,8 2 0-1,3-8 0-15,3-7-3 0,7-10 2 16,4-5-17-16,4-7-8 15,3-6-28-15,3-7-11 16,4-6-12-16,0-6-5 16,4-6-72-1</inkml:trace>
  <inkml:trace contextRef="#ctx0" brushRef="#br0" timeOffset="9368.374">14743 8586 252 0,'45'-53'96'0,"-34"34"-75"0,7 9 25 16,-15 7 6-16,1 3-7 15,-4 3-2-15,-4 13-9 16,-3 3-1-16,-3 3-19 16,-5 9 5-16,-2 4 4 0,-4 2-8 15,-4 7-1-15,-10-3-8 16,-8 3-4-16,-6 6-1 15,0 7-1-15,3-1 0 16,7-3 2-16,4-9-3 16,6 0 0-16,8-9 1 15,7-10 0-15,4-7-11 16,6-5-5-16,8-7-23 16,-1-6-10-16,4-6-16 0,4-7-5 15,-1-5-77 1</inkml:trace>
  <inkml:trace contextRef="#ctx0" brushRef="#br0" timeOffset="9638.072">14520 8467 296 0,'-3'-6'110'0,"3"9"-86"0,3 3 18 0,-3 0 1 0,4 4-1 16,-1 8 4-16,1 11-8 15,3 8-3-15,0 7-19 16,-3 0-1-16,3 13-1 16,0-7-5-16,3 12-3 0,4 1-3 15,4 0-3-15,3-7 1 16,-3-6-1-16,-1-9 0 16,1-6 0-16,0-10-18 15,-4-6-5-15,0-1-44 0,-3-5-151 31</inkml:trace>
  <inkml:trace contextRef="#ctx0" brushRef="#br0" timeOffset="11378.093">17127 8573 228 0,'14'-3'85'0,"-6"3"-66"0,2-6 12 16,-6 3 3-16,3-3 2 16,3-7 3-16,1 4-4 15,3-4-1-15,-3-3-19 16,-1 4 9-16,1-1 3 0,-1 1-3 15,-3-1-2-15,-3 1-6 16,-4-1-2-16,-4 1-4 16,-3-1-1-16,-3 4-1 15,-1-1 2-15,-3 1-7 16,-4 3-2-16,-3 3-1 16,-3 6 2-16,-5 3-1 15,-2 6-1-15,-8 7 1 16,-4 10-1-16,-2 8 0 0,2 4 0 15,4 3 0-15,8-3 0 16,2-1 0-16,8-2 0 16,7 0 0-16,7-10 0 15,7-6-3-15,7-3 0 16,11-4 2-16,7-5 2 16,6-7 0-16,5-3 2 15,-1-6-2-15,0-7-1 16,-3 0 1-16,0-5 1 15,-1-11-1-15,-2-5-1 16,2-16 1-16,1 3-1 16,3-3 0-16,1-7 2 0,-1 1-1 15,-3-20 2-15,-1-15-4 16,-9 29 0-16,-8 8 1 16,0-18 0-16,-4 16-3 15,-6-29 2-15,-1 10 1 16,-3 9 0-16,0 7-3 15,-3 15 0-15,-4-6-1 16,0 15 3-16,-4 16-2 16,1 16 1-16,-1 19 0 15,0 12 0-15,1 16 2 16,-1 0 0-16,1 12 2 16,-4 13 3-16,-1 25 0 15,1-3 2-15,4-6-4 16,-1 9-2-16,8 0 2 15,3-3 2-15,3-10-2 0,4-8 0 16,4-14-1-16,3-12-2 16,4 0 1-16,-1-12 1 15,1-10-3-15,0-6 0 16,-1-10-10-16,4 0-3 16,0-9-33-16,4-9-14 15,0 0-17-15,0-13-4 16,-1-7-66-1</inkml:trace>
  <inkml:trace contextRef="#ctx0" brushRef="#br0" timeOffset="11623.393">17685 8210 296 0,'0'-16'112'0,"0"13"-87"0,0 3 9 16,0 0-4-16,0 0-5 15,3 3 0-15,4 3-3 16,7 1 1-16,11-1-13 16,10 0-3-16,-3 0-1 0,-7 1-5 15,14-4-1-15,7 6 0 16,-4 1 2-16,-7-1-19 16,-7 0-8-16,-10 7-53 15,-7 0-23-15,-8 3-35 16</inkml:trace>
  <inkml:trace contextRef="#ctx0" brushRef="#br0" timeOffset="11819.168">17713 8473 296 0,'-32'19'110'0,"25"-10"-86"0,4-6 2 0,3-3-3 16,3 0-4-16,8 0 3 15,13-9-3-15,15 3-2 16,14-7-9-16,0 4-5 0,-11 3 0 15,-10-1-2-15,7 1-1 16,-7 0-30-16,7 3-15 16,6 0-52-16,-2 3-23 15,-4 6 12-15</inkml:trace>
  <inkml:trace contextRef="#ctx0" brushRef="#br0" timeOffset="12355.559">18606 8138 308 0,'10'-51'115'0,"-10"51"-89"0,11-37 16 15,-11 34 4-15,3-7-10 16,-3 1 2-16,0 3-13 16,0-4-6-16,-3 10-10 0,-1 0-6 0,-10 16 0 15,3-7-2-15,-10 10-1 16,4-3 1-16,-5 6 1 15,5-7-1 1,3 4-1-16,3 0-2 0,4-3-1 16,0-1 2-16,11-2 2 15,-1-1-2-15,8 1-2 16,-4-4 2-16,10 1 2 16,-3-1-2-16,11 7-2 15,10-4 4-15,4 10 1 16,4-3 0-16,-12-3-2 15,-6-4-2-15,7 7 1 16,3 9 3-16,-7 4 3 16,-3 2 9-16,-7 1 3 15,-4-4 3-15,-11-9 2 16,1-3-1-16,-18 3 2 0,7-6-11 16,-18-1-2-1,4-2-6-15,-11-4-3 0,4 1 0 16,-7-7 1-16,-8 3-3 15,11-6 0-15,8 0-4 16,-4-6 1-16,3-4-27 16,4 1-11-16,3 0-17 15,0-10-3-15,4 3-7 16,4-3 1-16,3 4-71 16,3-4-40-1,4 9 84-15</inkml:trace>
  <inkml:trace contextRef="#ctx0" brushRef="#br0" timeOffset="12610.235">18641 7943 272 0,'-14'-9'104'0,"14"9"-81"0,-7 3 20 0,7-3 3 15,0 0-4-15,0 0 1 16,3 3-6-16,1 0 0 15,17-3-21-15,-4 0 2 0,29 0 0 16,-10 0-10-16,17 0-2 16,-11 0-4-16,14-3 1 15,-13 3-2-15,13-3-1 16,-10 3-2-16,7-3-1 0,-7 3-53 16,3 0-25-16,-7 0-100 15</inkml:trace>
  <inkml:trace contextRef="#ctx0" brushRef="#br0" timeOffset="14262.856">19516 8708 256 0,'7'-34'96'0,"-7"34"-75"0,7-25 19 0,-7 22 2 16,0-4-5-16,0 4 3 15,0-3-5-15,0 6-1 0,3 6-19 16,1-3 2-16,-4 16 1 0,0 16-6 15,-4-10-2-15,1-3-5 16,-4 12-2-16,-4 19-1 16,-3 1 1-16,0 2-2 15,3-2-1-15,1-11-2 16,-1-2 1-16,4-6-21 16,0-10-10-16,0-10-31 15,3 4-12-15,1-9-77 16,6-1-37-1,-3-9 97-15</inkml:trace>
  <inkml:trace contextRef="#ctx0" brushRef="#br0" timeOffset="14815.148">19851 8200 176 0,'-7'-3'66'16,"0"3"-52"-16,0-3 12 0,0 3 1 0,0 0 0 16,-1 0 3-16,1 0-3 15,0 0 1-15,7 0-16 16,0 0 6-16,4 3 3 0,3-3 2 15,11 0 1-15,6-3 0 16,5-3 2-16,6-4-8 0,7-2 0 16,11-1-9-16,0 7-1 15,-11-3-4-15,22 9-3 16,-15-3 0-16,11-4 1 16,-10 7-1-16,10-3 2 15,-11-3-2-15,11 3-1 16,-11-4 1-16,1-2 1 15,-12 3-1-15,-6-4-1 16,-7 4-43-16,-15 3-21 16,-2 3-26-16,-19 6-7 15,4 0-22 1</inkml:trace>
  <inkml:trace contextRef="#ctx0" brushRef="#br0" timeOffset="15132.869">20158 8298 220 0,'0'-16'82'0,"3"13"-64"0,8-7 20 16,-8 4 3-16,1 6 1 16,-1 0 2-16,1 0-7 15,3 6 0-15,-3 4-21 16,-4 5-3-16,-8 7 1 0,-2 7-4 15,-8 5 0-15,-3 19-4 16,7 4 1-16,0-4-6 16,3 4-1-16,4-7 0 15,0 0 2-15,4-6-1 0,-1-7-1 16,1 1-2-16,-1-3 1 16,1-7-37-16,-1 0-14 15,0-9-25-15,1-4-9 16</inkml:trace>
  <inkml:trace contextRef="#ctx0" brushRef="#br0" timeOffset="15567.298">20394 8865 216 0,'11'3'82'0,"-11"-3"-64"15,7 0 22-15,-7 0 4 0,0 0 2 16,0 0 4-16,3 0-10 16,1 0-4-16,-1-3-20 15,-3 0 3-15,0-3 2 0,0-1-5 16,0-2-1-16,0 3-7 15,0-7 0-15,0 4-1 16,0-10 3-16,0 6-1 16,4-12 0-16,-1 3-1 15,1-6 0-15,-1 0-4 0,4 6-1 16,1 3-3-16,-1 4-1 16,0 2-1-1,3 4 0-15,1 2 2 16,3 1 0-16,0 3-9 0,4 0-4 15,-1 0-22-15,4 3-8 16,-3 0-17-16,0 6-5 16,-1 0-29-16,-2 10-10 15,-5-4-7 1</inkml:trace>
  <inkml:trace contextRef="#ctx0" brushRef="#br0" timeOffset="15842.2">20863 8683 272 0,'7'-15'101'0,"-7"15"-78"0,7-10 22 16,-7 10 6-16,0 0-12 15,0 0-2-15,0 0-17 16,0 0-7-16,-3 10-8 15,-1-4-2-15,-3 13 1 0,0-7-2 16,0 7-2-16,0-3-10 16,0-1-4-16,4 4-35 15,-1-3-13-15,0-4-61 16,1 4-52-16,-1-3 68 16</inkml:trace>
  <inkml:trace contextRef="#ctx0" brushRef="#br0" timeOffset="16022.945">20994 8398 264 0,'3'-47'101'0,"-3"47"-78"0,-3-22-2 0,3 19-5 16,0 0-12-16,0 3 0 15,0 0-9-15,0 0-4 16,-4 9-57-16,4 0-26 15,0 10-4-15,0-3 0 16</inkml:trace>
  <inkml:trace contextRef="#ctx0" brushRef="#br0" timeOffset="16318.251">21033 8790 272 0,'3'-6'104'0,"-3"6"-81"0,7-4 7 15,-7 4-1-15,4-6-5 16,-1 6 1-16,1-9-10 15,-1-1-4-15,4-2-6 16,0-1-2-16,4-6 1 0,0 4 4 16,3 2 5-16,-4-2-1 15,4 5 1-15,-3 7-3 0,3 3-1 16,-3 0-3-16,-1 9-1 16,1 1-3-16,-4 9-2 15,0-4 1-15,-4 4-1 16,1-3 0-16,0 3 2 15,-4-7-10 1,7 7-2-16,-4-6-33 0,8-4-14 16,-1-3-12-16,4-3-3 15,1 0-47 1</inkml:trace>
  <inkml:trace contextRef="#ctx0" brushRef="#br0" timeOffset="16770.292">21534 8586 264 0,'0'-3'101'0,"0"3"-78"0,-11 3 11 0,11-3 1 0,-7 6-8 15,0 1-1-15,-4 5-8 16,1-2-3-16,-4 8-9 16,3-2-2-16,-3 6 2 0,3 0-5 15,4-3-1-15,0-4 4 16,7 4 2-16,0-6 6 16,7 2 3-16,0-5-2 0,4-7 2 15,-1 6-2-15,5-9 2 16,-5 0-2-16,8-9 0 15,-4 9-5-15,-3-13 0 16,-1 4-5-16,-6-10 0 16,-1 4-1-16,-3-7-2 15,0 3-2-15,-3 0 1 16,-1 0-4-16,-3 10 1 16,4 6-25-16,-5 3-10 15,5 0-13-15,-1 3-4 16,1-3-9-16,3 9-2 15,0 1-56 1</inkml:trace>
  <inkml:trace contextRef="#ctx0" brushRef="#br0" timeOffset="17220.003">21661 8784 232 0,'14'0'88'0,"-14"0"-69"0,10 0 11 15,-10 0-2-15,4 0-1 16,-1 0 3-16,1-4-1 15,-1-2 0-15,4 6-16 16,-3-3 8-16,3-6 5 0,0 2-3 16,4-8 1-16,-4 2-2 15,3-9 1-15,1 6-4 16,3-9-2-16,-3 7-5 16,3-4-2-16,-4 3-4 15,4 3-1-15,-3 4-1 16,0 5 2-16,-4 4 1 15,0 9 1-15,-4 1-4 0,1 8-3 16,-1-2 0-16,-3 3 1 16,0-1-1-16,4 1 2 15,-1-3-4-15,4 2-2 16,-3-5 2-16,6-1 2 16,1 0 0-16,3 1 2 15,-3-4-2-15,-1 4-1 16,-3-4 1-16,0 3-1 15,0-6 0-15,1 7 0 16,-1-1-3-16,3 1 2 16,1-4-37-16,6-3-16 15,-2 6-20-15,6-5-6 16,-4-1-59 0,1 0-49-16,-4 0 73 15</inkml:trace>
  <inkml:trace contextRef="#ctx0" brushRef="#br0" timeOffset="17373.441">22285 8711 272 0,'0'4'104'0,"0"-4"-81"0,-11 18-4 16,8-14-8-16,-1 5-9 16,1-3 1-16,-1 7-42 0,1-4-16 15,-1 7-54-15,1-4-21 16</inkml:trace>
  <inkml:trace contextRef="#ctx0" brushRef="#br0" timeOffset="17581.519">22352 8442 284 0,'-18'-35'107'0,"18"35"-83"0,-7-3-7 0,7 3-9 16,0 0-11-16,0 0 2 0,4 3-23 16,-1-3-10-1,4 13-53-15,0-7-23 0,4 7 30 16,0-4 18-16</inkml:trace>
  <inkml:trace contextRef="#ctx0" brushRef="#br0" timeOffset="17923.647">22691 8658 308 0,'31'-9'115'0,"-31"9"-89"0,15-3 12 16,-15 3 1-16,0 0-14 15,0 0-3-15,-8 0-8 16,1 0-4-16,-14 9-5 16,4-6-2-16,-19 13 3 0,12-4-1 15,-5 4 0-15,8-3-6 0,0-1 1 16,3 1 2-16,8-1 3 15,3-2 2 1,10-7 1-16,1 6-2 0,10-9 1 16,-3 0-2-16,3 0 0 15,-4 0 3-15,1 0 5 16,-4 0-5-16,-4 0 0 16,1 6-4-16,-1-2-3 15,1 2 0-15,7-3-1 16,-4 6-3-16,7-2 2 15,-4-4-34-15,8 0-17 16,0 0-24-16,-1-3-8 16,-3 0-63-1</inkml:trace>
  <inkml:trace contextRef="#ctx0" brushRef="#br0" timeOffset="18257.389">22980 8059 324 0,'0'-31'121'0,"0"31"-95"0,3-19 18 0,-3 19 2 16,0-6-7-16,0 6 1 15,0 9-2-15,0-3-2 16,0 20-19-16,0-4 3 15,0 18 1-15,0-8-5 0,-7 24 1 16,4-15-10-16,-4 31-2 16,0-16-5-16,0 13-1 15,3-12 1-15,1 6 0 16,-1-13 0-16,1-3 0 16,-1 0-36-16,1-6-13 15,-1-13-37-15,1 0-13 16,-1-3-78-1</inkml:trace>
  <inkml:trace contextRef="#ctx0" brushRef="#br0" timeOffset="21631.014">23372 7401 196 0,'-11'-3'74'0,"11"3"-58"0,-14-7 12 0,10 7 2 15,-3 0-12-15,0 0 0 16,-7 0-1-16,4 0 1 15,-19 0-10-15,8 0 0 0,-21 0 2 16,7 0-2-16,-15 0 1 16,8 0-3-16,-15-3 1 15,11 0 0-15,-24 0 1 16,10-3-2-16,-18 6-1 16,15-3 1-16,-32-4 1 0,21 7-1 15,-36-3-1-15,22-3 1 16,-32 6 3-16,28-3-2 15,-45-3-2-15,31 6-2 16,-56-4 0-16,38-2-2 16,-38 6 2-1,35 0 0-15,-46 0 3 0,39 0-8 16,-57-3 0-16,47 0 2 16,-43 0 4-16,42 3 1 15,-38-3 0-15,38 3-1 16,-49 0 2-16,46 0-3 15,-57 0 0-15,54 0-3 16,-40 3-1-16,46-3 3 0,-49 3 1 16,50 0-4-16,-57 0 1 15,49-3 0-15,-46 0 2 16,50 0-1-16,-42 6-1 16,42-6-2-16,-53 4 1 15,49-4 1-15,-63 9 0 16,52-3 0-16,-52-3 2 15,53 4-1-15,-46-4 2 16,56 6-4-16,-49-3 0 16,53-2 3-16,-64 2 1 15,53 0-4-15,-63 0 1 16,53 1 0-16,-60 2 2 16,59-3-3-16,-52 4-2 15,60-4 2-15,-46 7 2 16,52-4 4-16,-55 0 2 0,55 1-3 15,-48-1-3-15,49-3 2 16,-36 4 0-16,46-4-6 16,-52 7 0-16,45-4 3 15,-52 7 2-15,52-7 0 16,-42 7-2-16,-92 6 1 16,134-7 1-16,32-2-3 15,-59 3 0-15,-68 6-1 16,21-4 0-16,25-2 2 15,24-3 2-15,4-1-3 16,1-2 0-16,20 8 1 16,-3-2 2-16,-8 0-1 0,19-1-1 15,10 1 1-15,-4-3 1 16,4-1-3-16,21-6-2 16,11-2 2-16,10-4 2 15,4 0 0-15,3 0-1 16,4-4-2-16,11-2 1 15,6 6 1-15,8-3 2 16,6 0-1-16,4 0 2 16,4 3-2-16,0 0-1 15,3 0-2-15,0 0 1 16,0 0 1-16,8 0 0 16,-1-3 0-16,4 3 2 15,6-3-3-15,1 3-2 16,7 0-1-16,4 0 3 0,-1 0 0 15,0 0 1-15,4 0 0 16,0 3 2 0,0 0-3-16,0 0 0 0,0 0 1 15,0 0 2-15,0 3-3 16,0-2 0-16,0 2 1 16,0-3 0-16,3 6-3 15,-3 7 2-15,-3 6 3 16,-1 19 1-16,1 15 5 15,-5 13 3-15,5-22-4 16,-4 44-2-16,3 19 0 16,1 6 1-16,3-3-3 0,3-3 0 15,0 21-1-15,4-5-2 16,0-10 1-16,0-7 1 16,0 7-3-16,0-6 0 15,0-9 1-15,4-17 2 16,0-12-1-16,3-15-1 15,0-10 1-15,0-10-1 16,3-8 0-16,1-7 2 16,-1-7-1-16,1-9-1 15,-4 1 3-15,0-7 2 16,0 0-2-16,-3-3 0 16,3 3-1-16,-4 0 1 15,-3 0-4-15,4-4 0 16,-1 1 1-16,1 3 0 15,3 0-3-15,4-3 2 0,3-3 1 16,7 6 0-16,7-3 0 16,11-3 2-16,3 6-3 15,4 0 0-15,3 0 1 16,1 0 0-16,6 0 0 16,15 0 0-16,10 0 0 15,4 0 0-15,-1 0 0 16,8 0 2-16,17 0-3 15,8 0 0-15,-4 0 1 16,7 0 2-16,14 6-1 16,-4-6-1-16,1 0-2 15,13-6 1-15,-3 6 1 0,-3 0 0 16,14-4 0 0,-1 4 2-16,-9 0-1 15,2-6-1-15,4 6-2 0,-10 0-1 16,-8-3 4-16,12-3 1 15,-5-4-3-15,-10 1 1 16,7 6 0-16,11-7 0 16,-15 1 0-16,-10 0 0 15,7 2 0-15,4 1 0 16,-11 0 0-16,-14 3 2 16,3 3-3-16,7 0 0 15,1-4 1-15,-8 1 2 16,-7 0-1-16,18 0-1 15,4-3 1-15,-8-4-1 0,4 4 0 16,11-3 2-16,-1-4-3 16,-6 4 0-16,10-1 1 15,14-2 0-15,-14 2 0 16,7 1 0-16,14 0 0 16,-10-1 2-16,7 1-1 15,14-1-1-15,-11 1-2 16,7-7 1-16,14 7 1 15,-13-1 0-15,17 1 2 16,-4 0 1-16,-3-4-4 16,17 1 1-16,-13 2 0 15,13-2 0-15,-6 5 0 16,-15-2 0-16,18 0 0 0,-11 5 2 16,-6-2-1-16,13 0-1 15,-10 6 1-15,7-10-1 16,3 7 0-16,-10-3 0 15,21-3 0-15,-77 9 0 16,-26 0 0-16,65 0 0 16,-33-3 0-16,39-4 0 15,89 7-3-15,-117 0 2 16,-28 0 1-16,56 0 2 16,-38 0-1-16,45-6-1 15,-39 0 1-15,43-1 1 16,-42 1-3-16,56-3 0 15,-46 2 1-15,39-2 2 16,-46 3-1-16,35 0-1 0,-38 2 1 16,45 1 1-16,-42 0-1 15,25 3-1-15,81-3 1 16,-110 3 1-16,-27 0-3 16,17 3 0-16,63-3 1 15,-81 0 2-15,-24 0-1 16,7 3-1-16,-18 0 1 15,0-3-1-15,24 0-3 16,-20 0 2-16,-18 0 1 16,-28 0 2-16,-4 0-1 15,0 0 2-15,7-3-2 16,-7 0 2-16,-3 0 0 16,-4 0 1-16,-3 0-2 0,-1-4-2 15,-3 7 1-15,0-3-1 16,4-3 0-16,-4 6 2 15,3-9 10-15,1-1 7 16,3-2-10-16,4-4-2 16,-1-6-5-16,-6 3 1 15,0 4-4-15,6-20 0 16,-3 7 1-16,0-16 2 16,-3 9-3-16,0-15-2 15,-4 10 2-15,-4-29 2 16,1 12 2-16,-4-24 1 15,0 18-5-15,3-25-1 0,1 19 1 16,3-28 0-16,-4 15 1 16,1-9 0-1,-4 22 0-15,-4-9 2 16,1 15-3-16,-4-15 0 16,0 18-1-16,-4-9 0 0,4 16 2 15,0 0 2-15,0 9-1 16,3 3-1-16,1 4-2 15,-1 8 1-15,1 4-1 16,3 0 0-16,0 6 2 16,0 1 0-16,0-1 0 15,0 9 0-15,0-2 0 16,0 2 2-16,0 1-6 16,0 3 1-16,0-1-32 0,7 4-14 15,-4 0-35-15,15 6-12 16,14 13-68-1</inkml:trace>
  <inkml:trace contextRef="#ctx0" brushRef="#br0" timeOffset="22567.87">23308 7464 192 0,'4'-4'74'0,"-4"4"-58"0,3-3 5 0,-3 3-1 16,0 0-1-16,0 0 1 15,0-3-7-15,0 3 0 16,0 0-8-16,0 0-5 0,4 3-1 15,-1 0 1-15,8 1 2 16,-1-4-3-16,19 6 0 0,-5-3 1 16,12-3 2-16,-8 6-109 15</inkml:trace>
  <inkml:trace contextRef="#ctx0" brushRef="#br0" timeOffset="24485.819">2374 12963 240 0,'4'-25'90'0,"-4"16"-70"0,7-1 10 0,-7 10 2 16,0 0-3-16,0 0 3 16,0 0 0-16,0 10 0 15,0 5-17-15,3 4 9 0,1 6 3 16,3 3-3-16,0 1 0 16,4 8-2-16,-1 1 1 15,-3 3-4-15,4 12-2 16,-1 0-5-16,1 7-2 15,-8-7-4-15,1-6-1 16,0-9-1-16,-1-7 0 16,4-6 0-16,0-9 0 15,4 0-2-15,3-13-2 16,0 3-19-16,0-12-10 16,-3-4-80-16,6 1-34 15,-6-10-27 1</inkml:trace>
  <inkml:trace contextRef="#ctx0" brushRef="#br0" timeOffset="25490.461">5814 12819 264 0,'-4'-6'99'0,"1"6"-77"0,3-3 9 0,0 3-2 16,-4-4-11-16,1 1 0 16,3 0-2-16,0-3 2 15,0 3-10-15,-4-4 2 0,1-2 3 16,-1 6 4-16,4-3 4 15,-7 6-2-15,-4-4 0 16,-3 4-1-16,0 4-2 16,0 5-6-16,-4 10-4 15,1 6-1-15,-4 9-1 0,0 10 0 16,-11 3 0 0,7 0 0-16,4-3 0 15,3-3-5-15,8 3 1 16,10-3 2-16,10 9 3 15,8-9 0-15,3-7 0 0,7-6 3 16,11 1 3-16,0-14 2 16,14-8 3-16,3-11-1 15,4-8 1-15,0-10-4 16,-3-9-2-16,-1-1-6 16,-3-5-1-16,-7-10 1 15,-14-1 0-15,-15-5-2 16,-13-3-2-16,-11-1 1 15,-11 1-1-15,-14 9-3 16,-14 6 0-16,-10 10-1 0,-11 6 0 16,11 15 0-16,-1 4 0 15,15 6-15-15,14 0-7 16,3 3-29-16,18 0-12 16,14-3-36-1,25 10-12-15,6-1-32 16</inkml:trace>
  <inkml:trace contextRef="#ctx0" brushRef="#br0" timeOffset="26405.533">9165 13007 252 0,'7'-28'93'0,"-3"15"-72"0,-1-6 14 15,-3 13 2-15,0 0-1 16,0 0 2-16,0-4-7 0,0 10-2 16,0 0-16-16,0 7 3 0,0 5 4 15,-3 7-5-15,-4 6 2 16,0 3-8-16,0-3-1 16,0 7-4-16,-1-4-1 15,1-3-1-15,4-3 1 16,3-3 0-16,3 0 3 15,4-4 8-15,8-5 5 16,9-4 0-16,8-3 0 16,7-3-6-16,3-3-3 15,-3 0-3-15,-4 0-2 16,-3-1-3-16,-7 4 1 16,-4 0-4-16,-3 0 0 15,-4 0-41-15,-4 0-17 16,1-3-23-16,-4 3-7 0,0-3-31 15,3 3-14-15,1-3 23 16</inkml:trace>
  <inkml:trace contextRef="#ctx0" brushRef="#br0" timeOffset="26675.469">9560 12897 320 0,'0'-25'121'0,"-3"19"-95"0,6 3 20 0,-3 3 4 16,0 0-8-16,0 9 2 16,0 10-9-16,0 9-2 15,-3 10-18-15,-4 6-5 16,0 0-2-16,0 9-2 0,-4 7-1 16,4 5-3-16,0-2 1 15,7-3-4-15,0-7 0 16,3-6 1-16,4-6 0 15,1-7-16-15,2-9-4 16,1-6-50-16,3 0-21 16,7-10-90-1</inkml:trace>
  <inkml:trace contextRef="#ctx0" brushRef="#br0" timeOffset="27712.879">13578 12976 292 0,'-14'-13'110'0,"14"13"-86"0,-10-12 13 15,6 8 2-15,1-2-10 16,-1-6 0-16,4-1-3 16,4-3 1-16,3-2-15 15,7 5 4-15,7-6 2 0,7 4-4 0,8-1 0 16,2 3-4-16,5 1 1 16,-1 2 0-16,4 7 1 15,3 3 0-15,-17 3 2 16,-7-3-1-16,-4 16 2 15,-4-6 1-15,-17 11-1 16,-10 11-7-16,-11-4-3 16,-4 7-3-16,0-7 1 15,1-3 0-15,2-3 1 16,1-7-2-16,7 4-2 16,0-3-2-16,7-3-1 15,4-4 2-15,3 0 0 16,7-2 1-16,3-1 2 15,4 0-3-15,7 0 0 16,-3 1-1-16,7 2 0 16,-1 4 2-16,1 2 2 0,0 1-1 15,-4 6-1-15,-7 0 3 16,-3 3 0-16,-4 3 5 16,-7 0 5-16,-4 1-3 15,-6-1 0-15,-8-3-6 16,-3-3-1-16,-4-6-1 15,-3 2-2-15,-4-8-2 16,-7 2 1-16,1-9 1 16,-5-6 0-16,1-3-36 15,7 0-15-15,3-4-54 16,7 7-20-16,11-3-65 16</inkml:trace>
  <inkml:trace contextRef="#ctx0" brushRef="#br0" timeOffset="29290.354">7818 15763 244 0,'-22'6'93'0,"19"-2"-72"0,-4-1 7 0,7-3 0 15,0 0-2-15,0 0 2 0,0 0 2 16,0 3 4-16,3 0-19 16,1-3 5-16,3 3 3 0,7-3-6 15,4 3 1-15,6-3-7 16,5 0 1-16,6 3-3 15,4-3 0-15,3 0-1 16,11-3 0-16,7 0-2 16,7 0 1-16,-4 0-2 15,-6 0 0-15,-8 0 1 16,-6-1 1-16,-8-2-3 16,-7 6-3-16,-7 0 2 15,-7 0 0-15,-3 0-19 16,0-3-9-16,-4-3-36 15,0 6-16-15,-4-3-14 0,1-4-5 16,3 7-29 0</inkml:trace>
  <inkml:trace contextRef="#ctx0" brushRef="#br0" timeOffset="29829.503">8745 15283 264 0,'-3'-31'101'0,"3"22"-78"0,7-10 9 0,-4 9 0 0,8 1-5 15,10 0 2-15,4-1-8 16,7 1-2-16,3 6-11 16,0 3 4-16,0 6 3 0,4 3 2 15,0 7 1-15,0 19 4 16,-4 5 3-16,-7 4-2 16,-6 0 0-16,-8 0-6 15,-14 3 0-15,-11-3-12 16,-7 15-3-16,-3 4-2 0,-3 3 0 15,-8-3 0-15,-7 3 0 16,-3-7 0-16,-1-6 2 16,5 1-3-16,6-4 0 15,7-3-4-15,11-3 1 16,14-6 4-16,11-4 2 16,10-9 2-16,10-12 2 15,5-4-1-15,6-9 0 16,11 0-1-16,7-9 0 15,3-1-5-15,-3 1-1 16,-3-1-32-16,-8 4-15 16,-3 0-24-16,-7 0-7 15,-7-1 1-15,-4-2 1 16,-3 6-44-16</inkml:trace>
  <inkml:trace contextRef="#ctx0" brushRef="#br0" timeOffset="30143.926">9550 15929 304 0,'-7'-18'112'0,"7"11"-87"0,0-8 18 0,0 11 0 16,0-2-12-16,0 3-1 15,3 3-8-15,1 3-2 16,3 16-11 0,0 3-3-16,3 3 0 0,1 3-5 0,3 4-1 15,4-1 2-15,6 0 1 16,5 1-4-16,2-1 1 16,1-3 0-16,0 0 0 15,0-9-44-15,-8 0-20 16,1-6-54-16,-4-4-21 15,-7 0 23 1</inkml:trace>
  <inkml:trace contextRef="#ctx0" brushRef="#br0" timeOffset="30428.654">9962 15870 324 0,'0'-13'123'0,"0"13"-95"0,-3 3 5 15,-1 4-5-15,1 5-5 16,-4 13 1-16,-4 3-5 16,-3 7-1-16,-4 9-10 15,-6 19 1-15,-4 12 4 0,-4 9-5 16,0-8-2-16,0-4-3 16,1 9-3-16,2 4 1 15,8-3 1-15,4-10-1 16,2-10-1-16,5-5-8 0,3-10-5 15,3-6-40-15,4-7-17 16,0-9-44-16,11-6-66 31</inkml:trace>
  <inkml:trace contextRef="#ctx0" brushRef="#br0" timeOffset="30836.292">10153 15045 276 0,'3'-19'104'0,"-3"13"-81"0,-3 3 9 15,3 3-2-15,-4 6-5 16,-3 4 0-16,0 2-3 16,-3 7-2-16,-1 3-10 15,1 0 2-15,3 12 4 0,-1 1-6 16,1 2-1-16,4 1-1 16,3-3 0-16,3-4 0 15,4-3 0-15,4-6-2 16,7-6 1-16,3-4-2 0,4-5 0 15,3-4-3 1,0-3-2-16,0-3-4 0,-3-1 0 16,-4-2-42-16,-3-3-17 15,-1-1-14-15,-3-5-6 16,-3 5-47 0</inkml:trace>
  <inkml:trace contextRef="#ctx0" brushRef="#br0" timeOffset="31104.755">10456 15061 236 0,'-3'-6'88'0,"3"2"-69"0,0-2 15 0,0 6 3 0,0 0 1 16,0 0 2-16,-4 6-3 16,1 4 2-16,-1 5-21 15,-3 4 1-15,0 10 1 0,0 8-5 16,-4 13 2-16,1 7-10 15,-1-4-2-15,4-6-3 16,0 6-2-16,0-9 1 16,4 0-1-16,3-6 0 15,0-4 0-15,0-5-31 16,3-1-12-16,1 0-22 16,-1-6-10-16,4 0-69 15</inkml:trace>
  <inkml:trace contextRef="#ctx0" brushRef="#br0" timeOffset="31598.286">10844 16011 296 0,'-10'-6'110'0,"10"6"-86"0,3-4 11 16,1 4-1-16,3-6-4 15,4 6 2-15,3-3-4 16,3-3-3-16,8 6-13 15,3 6-8-15,4-3 0 0,3-3-3 16,4 10 2-16,3-10-2 16,1 6-1-16,-1-3-2 0,0-3 1 15,-3 0-28-15,0-3-10 16,3-3-14-16,1-4-5 16,2 1-83-1</inkml:trace>
  <inkml:trace contextRef="#ctx0" brushRef="#br0" timeOffset="32336.717">12203 15503 212 0,'14'-19'82'0,"-7"10"-64"0,0-13 13 16,-4 9 3-16,4-9-7 16,0-3-1-16,1-9-8 15,-1 5-1-15,0-2-10 16,0 0 2-16,-4 3 4 0,1 2 2 15,-4 5 0-15,-4 2-1 16,-3 3 1-16,-3 3-2 0,-5 1 0 16,-2 3-3-16,-4 2 1 15,-4 7-2-15,-7 10 0 16,-3 2-5-16,0 13-1 16,-4 13 1-16,0 12 0 15,0 10-2-15,0 2-2 16,-3 10 5-16,-4 13 1 15,0 12 0-15,4-6-1 16,7-6-3-16,10-10-2 16,14 4 1-16,15-4 1 15,10-6-1-15,11-10-1 16,7-5 3-16,3-14 0 0,4-5 1 16,3-10 0-1,7-12-2-15,4-10 1 0,0-10 2 16,0-8 2-16,-3-10-3 15,-8 3-1-15,-7-3-1 16,-7-4 1-16,-6 4 0 16,-12-3 1-16,-6 3-2 15,-15 0 1-15,-10 3-4 16,-11 3 0-16,-7 7 1 16,-3 5 2-16,0 10-6 15,3 7 1-15,4 6 1 16,3 6 1-16,7 3-2 15,7 9 0-15,8 1 2 16,10-7 2-16,7-3-2 16,11-6-2-16,10-7-23 0,11-5-10 15,6-4-41-15,1-3-16 16,-3 0-59 0</inkml:trace>
  <inkml:trace contextRef="#ctx0" brushRef="#br0" timeOffset="32641.022">12474 15948 292 0,'-21'-12'110'0,"21"12"-86"0,4 3 9 15,-1 3-3-15,4 0-5 16,4 4 0-16,6 2-6 16,5 1-1-16,2 6-10 15,4 6-5-15,-3-7-2 0,3 4 1 16,-3 0 1-16,0-3-1 16,-1 0-2-16,1-3-24 15,-4-4-11-15,1-5-37 16,-1-1-17-16,0 3-37 15</inkml:trace>
  <inkml:trace contextRef="#ctx0" brushRef="#br0" timeOffset="32906.148">12986 15744 324 0,'-4'-3'121'0,"-3"13"-95"0,0 8 7 0,0-2-5 15,0 9-5-15,-4 7 1 16,-3 5 0-16,-3 7 0 16,-1 9-13-16,-3 13-2 0,-4 13-2 15,0 5-1-15,1-8-1 16,3-4-6-16,3-7-1 16,7 1 1-16,4-3 0 15,4-3-4-15,-1-7-1 16,4-9-39-16,4-10-15 15,-1-5-23-15,1-11-6 0</inkml:trace>
  <inkml:trace contextRef="#ctx0" brushRef="#br0" timeOffset="33552.656">13152 15108 284 0,'-7'-13'107'0,"10"7"-83"0,4 3 10 0,-3 3 2 16,3-6-5-16,3 6 2 15,4-4-3-15,4-2-1 16,0 0-16-16,3-3 3 0,4-1 2 16,3-2-2-16,7-1 1 15,7 4-3-15,-3 2 1 16,-4 4-6-16,-3 6-1 16,-7 4 5-16,-7 2 1 15,-11 0-1-15,-11 7 0 16,-10 0-7-16,-7 3-2 15,-4-1-2-15,0 8-2 16,4-5 1-16,0 1-1 0,3-3 0 16,8 0 0-16,3 0-3 15,3 0 0-15,4-4-1 16,4 1 3-16,6 0 0 16,8 3 1-16,7-1-3 15,3 4 2-15,4-3 3 16,3 6 1-16,0-6 3 15,0 3 1-15,-6-6 1 16,-5-1 0-16,-2 1-2 16,-8-3-1-16,-7 5-3 15,-7-2-2-15,-14 0 3 16,-11-1 0-16,-10 4-4 16,-8-6 1-16,12 2 0 15,-15-2 0-15,3-4 0 0,8 1 0 16,3-10-14-16,8 0-5 15,6-3-32-15,7-4-13 16,4-2-32-16,7 6-13 16,11-7-51-1</inkml:trace>
  <inkml:trace contextRef="#ctx0" brushRef="#br0" timeOffset="34154.009">13991 15754 244 0,'-28'0'93'0,"17"0"-72"0,1 0 14 0,6 0 0 15,4 0-9-15,0 0-3 16,7 0 0-16,7-3 2 0,11-4-13 15,10 4 11-15,11-3 4 16,4-3-6-16,6 2 1 0,15-5-7 16,10 2-1-16,0 7-8 15,-3 3-4-15,-8 3-1 16,-10 4 1 0,-11-1-1-16,-3 3-1 0,-10-2-15 15,-8 2-5-15,-3 0-32 16,-11 1-14-16,-4-4-14 15,-6-3-5-15,-4 7-34 16</inkml:trace>
  <inkml:trace contextRef="#ctx0" brushRef="#br0" timeOffset="34482.127">14330 15305 284 0,'0'-22'107'0,"3"22"-83"0,4 4 15 0,-3 2 1 16,3 6-5-16,0 13 4 16,0 4-12-16,0 11-7 15,-3 7-11-15,-4 1-2 0,-4 20 0 16,-3 8-3-16,0 5-3 15,0-5-3-15,-4-4 1 0,4-7 1 16,0-2 2 0,4-3-1-16,-1-10-1 15,8-6-4-15,3-10 0 16,7-15-38-16,11-13-14 0,6-12-45 16,8 0-16-16,0-4-2 15</inkml:trace>
  <inkml:trace contextRef="#ctx0" brushRef="#br0" timeOffset="35038.873">15279 15161 312 0,'0'0'115'0,"0"0"-89"0,0 0 8 0,0 3-1 16,-4 4-12-16,-3 5-2 16,-7 4-9-16,-4 9-2 15,-6 3-4-15,-8 10-1 0,0-1 3 16,1-5-1-16,2-1 0 16,12-6-6-16,6-3 1 15,8-6 0-15,6-4 2 16,8-2-3-16,6-1 0 15,8 1 1-15,3-4 2 16,0-3-1-16,4 9-1 16,3-2 1-16,4-1-1 15,4 1 0-15,-1 2 2 0,4 4-1 16,0 3-1-16,-4 0 7 16,-3 9 5-16,-7-3-2 15,3 12 2-15,-7 4-3 16,0-3 2-16,-7-1 3 15,-3-5 1-15,-4-4-2 16,-7-3 2-16,-3-3-4 16,-8-3 1-16,-10 0-5 15,-7-4-2-15,-14 1-5 16,-11-3 0-16,-11-4 0 16,1 0 0-16,0 1-3 15,3-7 2-15,3-3-15 16,8-6-4-16,7-4-21 15,6-5-9-15,12-4-15 0,6-3-5 16,4-6-83 0</inkml:trace>
  <inkml:trace contextRef="#ctx0" brushRef="#br0" timeOffset="35298.022">15346 15089 272 0,'0'0'104'15,"7"6"-81"-15,11-3 16 0,-8-3 3 0,8 0-12 16,10 0-2-16,7 0-8 16,8-3 0-16,-1-3-11 15,0 6-3-15,1 0-2 0,-1 6-5 16,0-3 1-16,-3 7-5 15,-4-1-1-15,1 1-44 16,-5-1-16-16,-2 4-82 16</inkml:trace>
  <inkml:trace contextRef="#ctx0" brushRef="#br0" timeOffset="35728.791">16048 15547 280 0,'-7'-28'104'0,"3"18"-81"0,1 1 16 0,3 9 1 0,0 0-13 16,0 0-1-16,0 3-4 15,3 9-2-15,4 4-10 16,0 6 0-16,4 3 3 0,-4-3-1 15,7 22 3-15,4 3-6 16,-1-3-1-16,1 3-2 16,0-6-1-16,-1-7-6 15,1-2 1-15,-4-7-22 16,0-3-8-16,0-4-42 16,0-5-19-16,1-4-58 15</inkml:trace>
  <inkml:trace contextRef="#ctx0" brushRef="#br0" timeOffset="35998.143">16436 15566 316 0,'0'-10'118'0,"0"13"-92"0,0 7 11 0,-4-4-3 15,-3 7-10-15,-3 5 0 16,-4 14 0-16,-8 24 2 15,-6 4-14-15,0 9-5 0,-4-3 0 16,1 12-4-16,-5 3 0 16,1 1-3-16,3 0-1 0,4-13 1 15,3-10 2-15,8-9-3 16,3-6 0-16,7-9-34 16,7-7-15-16,3-9-20 15,1-1-8-15,3-2-58 16</inkml:trace>
  <inkml:trace contextRef="#ctx0" brushRef="#br0" timeOffset="36463.935">17120 15644 220 0,'-17'-6'85'0,"6"6"-66"0,1 6 12 0,2-3 1 15,1 0-8-15,4 0 0 0,3-3-4 16,0 7-3-16,3-4-9 16,4 0 6-16,8 0 3 0,6-3-1 15,7-3 1-15,11 0-3 16,10 0 1-16,4 0-6 15,0 3-3-15,-4 0-3 16,-3 3-3-16,-3 0 1 16,-1 0-1-16,0-3-29 15,4-3-10-15,7-3-49 16,-4 6-19-16,-3 0-12 16</inkml:trace>
  <inkml:trace contextRef="#ctx0" brushRef="#br0" timeOffset="37199.738">18299 15243 268 0,'14'-13'101'0,"-11"4"-78"0,4-1 9 0,-7 10-3 16,0-6-4-16,0 0 0 15,0 0-3-15,0 2 1 0,-7-2-13 16,-3 0 5-16,-4 0 5 0,-4 2-5 16,-3 1 2-16,-4 3-8 15,0 3-3-15,-3 1-1 16,0 2-1-16,0 3-2 15,-4 4-2-15,0 2 1 16,7 4 1-16,4-3-1 16,-3 12-1-16,-1 10 3 15,7-4 0-15,11 4 1 16,11-10 0-16,6 0 0 16,8-6 2-16,3-3 1 15,0-3 1-15,4-7 0 16,3-3 2-16,0-6-1 0,4-3 0 15,3-6-8 1,4-4 0-16,0-5 5 0,0-4 6 16,-7-7-6-1,-4 4-1-15,-3 3-3 0,-8 7-2 16,-3 2 9-16,-3 4 4 16,-4 2-4-16,-7 17-3 15,-7 6-1-15,-4 6-1 16,-3 12 2-16,-3 7 3 15,-5 0 2-15,1 6 3 16,0 12-7-16,3 13-4 16,4-3-2-16,4-9 1 15,3-4-1-15,3-6-1 16,1-3 1-16,3-6 1 16,0 0-3-16,0-3 0 0,0-1 1 15,0-2 2-15,0-7-1 16,0 0-1-16,0-9-2 15,0-7 1-15,0-2-34 16,0-7-15-16,3-6-27 16,4-3-10-16,0-4-43 15,4 4-20-15,-1 0 18 16</inkml:trace>
  <inkml:trace contextRef="#ctx0" brushRef="#br0" timeOffset="39122.606">21068 14982 276 0,'3'-22'104'0,"-3"7"-81"0,4 2 5 0,-4 7-4 15,0 3-8-15,0 0 3 16,3 3 3-16,1 6 3 16,0 7-13-16,3 2 4 0,0 13 4 15,0 1-2-15,0 5-1 0,0 10-3 16,-4 25-1-1,4 3-5-15,0-3-3 0,1 0 0 16,-1-3-1 0,0-6-2-16,0-1-2 0,3-2-2 15,1 2-1-15,-1-12 2 16,1-9 0-16,0-10-32 16,-4-12-15-16,0-10-18 15,-4-12-7-15,1-7-68 16</inkml:trace>
  <inkml:trace contextRef="#ctx0" brushRef="#br0" timeOffset="39542.409">21103 15014 188 0,'-17'-6'71'0,"9"9"-55"0,1 6 6 0,4 0 0 16,-1 4-3-16,1 3 1 15,-1 6-5-15,4-4-1 16,0 11-8-16,4-4 3 0,6 0 3 16,12-3 5-16,9-10 4 15,12-9 6-15,6-3 4 16,8-9 0-16,-1-7 1 16,4-6-4-16,3-3-3 15,-3-3-11-15,-7-10-4 16,-10-5-4-16,-12-8 1 15,-13 1-4-15,-14 0 0 0,-15 3-1 16,-10 6 1-16,-7 1-4 16,-8-1 0-16,-6 9-1 15,-7 4-2-15,-4 16 0 16,-4 9 3-16,8 9 0 16,3 13 1-16,11 12-3 15,6 7 0-15,12 2-18 16,13 1-7-16,11-6-20 15,11 2-8-15,7-9-34 16,3 1-13-16,0-11-9 16</inkml:trace>
  <inkml:trace contextRef="#ctx0" brushRef="#br0" timeOffset="40006.012">22006 14848 260 0,'0'-41'99'0,"0"19"-77"0,-3-6 7 0,-1 15-3 16,-3 1-8-16,-3-1 2 16,-5-3-2-16,-2 7-2 15,-1 6-8-15,-3-3-3 0,-4 15-1 16,-3 7 0-16,-4 15 2 0,4 16-3 15,0 3 0-15,10 7-3 16,8-7-1 0,13-3 1-16,11-6 2 0,15-4 8 15,2-9 3-15,8-9-2 16,7-9-1-16,10-10 5 16,4-10 2-16,0 1 0 15,-3-10 0-15,-11-6-5 16,-8-6 0-16,-9-10-5 15,-12 3-2-15,-13-3 0 16,-11 1 1-16,-14-4-3 16,-15 9 0-16,-6 1-3 15,-4 2-1-15,0 7-4 0,4 7-1 16,3 8-24-16,4 7-8 16,7 6-18-16,7 7-5 15,6-1-11-15,5 10-3 16,6 0-43-1</inkml:trace>
  <inkml:trace contextRef="#ctx0" brushRef="#br0" timeOffset="40322.279">22370 14095 264 0,'3'-69'101'0,"-3"38"-78"0,0-4 6 16,0 26 0-16,-3 9-9 15,3 0-2-15,-4 16 3 16,-3 5 1-16,0 11-11 16,0 5 4-16,3 14 5 0,1 14-5 15,-1 17 0-15,4-4-9 16,0-2-4-16,0 2-1 15,4 10 1-15,-1 0-1 16,4-7-1-16,1-12-4 16,2-6-2-16,1-10-41 15,-1-12-19-15,1-3-87 16</inkml:trace>
  <inkml:trace contextRef="#ctx0" brushRef="#br0" timeOffset="40538.732">22511 14741 284 0,'-4'16'107'0,"4"6"-83"0,7 15 2 0,-3-15-6 16,3 3-11-16,3 3-1 15,5 1-4-15,2-4-3 16,4-6 0-16,1-1-4 0,-5 1 0 15,1-6-47-15,-1-1-21 0,1-9-46 32</inkml:trace>
  <inkml:trace contextRef="#ctx0" brushRef="#br0" timeOffset="40771.285">22931 14685 320 0,'-7'6'121'0,"3"6"-95"0,-7 32 3 16,4-16-6-16,-7 16-11 16,-3 10 1-16,-8 5-2 15,-7 7 3-15,-7 16-7 16,1 12-2-16,-1-16-1 0,0-3-2 0,11-9 1 16,3-9-4-16,11-13 0 15,7-4-15-15,10-12-6 16,8-9-42-16,7-9-19 15,-1-1-49 1</inkml:trace>
  <inkml:trace contextRef="#ctx0" brushRef="#br0" timeOffset="41266.829">23185 15086 284 0,'-15'-6'107'0,"12"-1"-83"0,-4-2 10 16,3 3 2-16,4-4-11 16,0-5 0-16,4-14-3 0,3-11-2 15,7-11-10-15,0-5-2 0,4 9 2 16,3-3-2-16,0 3 1 15,0 3-3-15,0 13 1 16,-3 5-2-16,0 11 2 16,-4 12-2-16,-4 12 2 15,-3 7-2-15,1 15 0 16,-5 19-3-16,1 4-2 16,-1-1 1-16,1-3-1 15,3-3-29-15,0-9-10 16,3-7-34-16,1-6-14 15,3-3-57 1</inkml:trace>
  <inkml:trace contextRef="#ctx0" brushRef="#br0" timeOffset="41641.901">23618 14681 244 0,'-17'-18'90'0,"6"14"-70"0,-6 4 13 16,6 4-1-16,-3 2-8 16,-4 6-2-16,1 7-6 15,-5 9 0-15,5 13-9 16,-1 3-2-16,8 0 1 0,3 0 1 0,7-6 3 16,10-7 1-16,8-9 1 15,10-3 2-15,7-10 2 16,8-9-5-16,-1-6 1 15,-3-10 6-15,-7-9 3 16,-4-3-6 0,-7-7-4-16,-7-2-4 0,-7 2 0 15,-7-2-4-15,-7 2-2 16,-4 1-5-16,-3 12 0 16,0-3-11-16,0 9-6 15,0 6-19-15,3 7-10 16,1 6-13-16,-1 7-6 15,4 6-66 1</inkml:trace>
  <inkml:trace contextRef="#ctx0" brushRef="#br0" timeOffset="42031.586">23865 14901 216 0,'7'-6'82'0,"-7"-1"-64"0,4-5 9 15,-4 6 0-15,4-7-1 16,-1 0 2-16,1-12 2 16,-1 3 1-16,4-6-16 15,0 0 4-15,4 0 2 0,-1 0 2 16,5-4 3-16,-1 7-8 16,0 3 0-16,0 10-7 0,-4 2-1 15,-3 4-2-15,-3 15 2 16,-4 1-5-16,0-1-1 15,-4 10-2-15,4-3 1 16,0 2-2-16,8 4-1 16,2-9-2-16,4 6-1 15,4-10 2-15,3 1 2 16,4-1 0-16,-1-3 2 16,-2 1-4-16,-5 2 0 15,-3 3 1-15,-3 4 0 16,0 0-38-16,-1-4-14 15,1 7-31-15,-1-3-14 16,-3-7-40 0</inkml:trace>
  <inkml:trace contextRef="#ctx0" brushRef="#br0" timeOffset="42200.442">24384 14779 292 0,'-18'15'110'0,"15"1"-86"0,-1 3-9 16,4-4-8-16,0-2-42 15,4 9-15-15,-1-3-62 16,8-4-28-16</inkml:trace>
  <inkml:trace contextRef="#ctx0" brushRef="#br0" timeOffset="42408.373">24479 14462 276 0,'-42'-13'104'0,"31"17"-81"0,1-4-4 0,6 6-8 15,4-3-9-15,0 6-2 16,4-2-10-16,3-1-6 15,3 3 8-15,5-2-23 0,2 2-8 16,8 0-62 0</inkml:trace>
  <inkml:trace contextRef="#ctx0" brushRef="#br0" timeOffset="42724.121">24769 14612 260 0,'7'0'99'0,"-11"4"-77"0,1-1 11 16,-5 0 2-16,1 3-10 15,-7 4 0-15,-3-1-3 16,-8 7-2-16,-3 6-10 16,3-4 0-16,4 7 1 0,3-6-9 15,8 0-2-15,10-6 3 16,3-7 3-16,11-6 1 16,4-6 1-16,3-4 0 15,-3 1 0-15,-1-1-2 16,-2 1-1-16,-5 0 1 15,-3 9 3-15,0 0-6 0,-3 9-2 16,-1 4-1-16,1 2 0 16,-1 4-3-16,4 0 2 15,0-7-26-15,4 4-9 16,0-7-26-16,3-5-9 16,0-4-70-1</inkml:trace>
  <inkml:trace contextRef="#ctx0" brushRef="#br0" timeOffset="43011.611">25121 13907 320 0,'7'-60'121'0,"-3"51"-95"0,6-4 11 16,-6 13-2-16,3 0-3 15,0 7 6-15,0 8-6 16,0 10-2-16,-3 13-16 16,-4 9 0-16,-4 3 0 0,-3 10-7 15,-7 18-2-15,0 10-5 16,0-3-1-16,0-1 3 16,3-5 1-16,4-1-30 15,4 1-14-15,-1-4-30 16,1-13-11-16,-5-8-79 15</inkml:trace>
  <inkml:trace contextRef="#ctx0" brushRef="#br0" timeOffset="44302.439">22236 16995 236 0,'7'-18'90'0,"-4"11"-70"0,1-2 2 15,-4 6-4-15,0-3-1 0,0-1 4 16,0-5 0-16,3-4 2 16,-3-3-13-1,0-3 5-15,-3 0 5 0,-4 0-2 0,-4 0-1 16,-3 4-5-16,-7 2 0 16,-4 16-5-16,-3 9-2 15,0 7-2-15,-1 9-3 16,5 3 1-16,-1 7-1 15,0 6-3-15,4-1 2 16,0 4 1-16,3 3 2 16,8 0-3-16,6-12 0 15,1-7 1-15,6 3 0 16,1-6 0-16,6-6 0 16,-3-3 0-16,15-13 0 15,-5-3 2-15,15-16 1 16,10-12 1-16,-3-3 0 15,-4-7 0-15,1 4 0 0,-5-13-2 16,-2-16-2-16,-5-9 1 16,-2-10 1-16,-8 1-1 15,-4-10-1-15,-3-16 1 16,-3 1 1-16,-8 8-3 16,-6 11 0-16,-8 11 1 15,0 7 0-15,1 22 6 16,-1 13 6-16,0 12-6 15,1 16-3-15,-1 6-2 16,4 12 1-16,4 13-1 16,-1 19-1-16,0 28 3 15,4 0 2-15,4 13-2 16,3 19 0-16,7 12-1 0,7-7-2 16,7-11 3-16,7-1 0 15,8-6 1-15,2-19 0 16,1-10-2-16,-4-18-2 15,-3-15-17-15,-4-11-9 16,-3-11-44-16,-7-14-17 16,3 4-67-1</inkml:trace>
  <inkml:trace contextRef="#ctx0" brushRef="#br0" timeOffset="44560.568">22525 16434 280 0,'-21'10'104'0,"21"-4"-81"0,7 3 7 16,-4-2-1-16,11-4-3 16,11-3 4-16,10-3-7 15,11-1-4-15,4-2-11 16,-5 3-5-16,-2 3-2 0,-4 0-1 15,-4 3 2-15,-7 3-25 16,-3 1-10-16,-8 2-34 0,-6 4-12 16,0-1-45-1</inkml:trace>
  <inkml:trace contextRef="#ctx0" brushRef="#br0" timeOffset="44760.385">22740 16669 268 0,'-14'16'101'0,"17"-16"-78"0,12 0 4 0,-8 0-3 16,7-3-14-16,3 0-1 15,5-7-5-15,6 7-1 16,0-6-1-16,7-7-6 0,1 7 0 16,-1-4-27-16,4 1-11 0,-4 2-48 31,0 1-48-31,-3-4 44 15</inkml:trace>
  <inkml:trace contextRef="#ctx0" brushRef="#br0" timeOffset="45024.489">23329 16130 300 0,'-17'9'112'0,"2"7"-87"0,1 19 0 15,4-17-7-15,-1 11-5 16,1 8 3-16,-1 1-3 0,0 0 2 16,4-7-8-16,7 3-2 0,4-5 1 15,6-4-1-15,5-7 0 16,2-2-3-16,4-3 1 16,1-7-2-16,-1-3-1 15,0-3-17 1,0-3-6-16,0-3-33 0,0 3-12 15,1-7-61 1</inkml:trace>
  <inkml:trace contextRef="#ctx0" brushRef="#br0" timeOffset="45277.039">23615 16048 348 0,'-39'0'132'0,"29"7"-103"0,-5 2 10 0,8-3-2 0,0 7-10 16,-3 9-1-16,-1 12-8 16,-3 29-1-16,0 0-10 15,0 12 0-15,0 3 0 0,3 10-3 16,4 0-1-16,4-6-3 16,3-10-1-16,0-10 1 15,3-5 2-15,1-13-41 16,-1 3-18-16,4-16-51 15,4 4-21-15,-1-7-7 16</inkml:trace>
  <inkml:trace contextRef="#ctx0" brushRef="#br0" timeOffset="49511.713">25799 13361 208 0,'-4'-31'77'0,"-3"28"-60"0,-7-3-7 16,3-1-8-16,-3 7-1 16,0 0 1-16,-7 0-3 15,-11 0-1-15,-10 0 1 16,-15 7 0-16,-6 2 3 0,-4-3 1 15,-11 1 1-15,-17-1 2 16,-11 0 1-16,4-3 1 16,-18-3 2-16,-14 0-5 15,0 0-1-15,-18-3 0 16,-7 3 2-16,4-3-1 16,-21-3 2-16,-1 3-2 0,1-4 2 15,-11 7-6-15,7-3-1 16,-21 3 4-16,14 3 2 15,-14 0-2-15,-4 7-1 16,1-1-1-16,-11 7-2 16,3 3 1-16,-14 0 1 15,11-1-1-15,-18 7-1 16,14-3 1-16,-17 0 1 16,14 3 1-16,-18-3 3 15,18 7-1-15,-11-4 2 16,21 0-2-16,-3 0 2 15,7 3-4-15,10-6-2 0,-10 9 0 16,21 1 1-16,-53 2-3 16,18 10 0-16,10-6 1 15,-6-4 0-15,13 4 0 16,-14-4 2-16,15-5-1 16,-15-4 2-16,11-7-2 15,-4 1-1-15,-3 0 1 16,10-6 1-16,-17 2-1 15,14-2 2-15,-18-1-2 16,18 4-1-16,-25 0 1 16,22 6 1-16,-15-3-1 15,14 6 2-15,7-3-2 16,-3-1-1-16,21-5 1 16,-3-6-1-16,3-7 0 0,14-3 2 15,-17-10-1-15,13 10-1 16,-10-9 1-16,-14 9-1 15,7 0 0-15,-18 9 2 16,15-2-3-16,-18-4 0 16,17 6-1-16,-10-3 0 15,3 4 4-15,4-7 1 16,-10 9-4-16,17-2 1 16,-15-1 0-16,12 1 2 15,13-4-3-15,-6 0 0 16,17 0 1-16,-3 4 0 15,-8 2 0-15,18 4 2 16,-13 3-3-16,6 0-2 16,17 0 4-16,1 3 1 0,4-1 4 15,24-5 1-15,21 3-1 16,17-10-1-16,15 1-3 16,7-4 1-16,7-3-4 15,4 7 0-15,7-7 1 16,3 0 0-16,3 0 0 15,5 0 0-15,9 0 0 16,1 0 0-16,10 1 6 16,4-4 4-16,4 0-3 15,3 3-2-15,7-3-2 16,0 0-3-16,0 0 3 0,0 0 2 16,0 0-2-16,0 0-2 15,-7 3 2-15,0 3 0 16,0 7-1-1,-4 9-2-15,0 6 3 16,1 16 0-16,-8 18 1 0,1 14 0 16,-5 8 0-16,-2 35 0 15,-1 23-2-15,-3 11-2 16,7 26 1-16,6-16-1 16,12 3 0-16,10-6 0 15,7-16 0-15,7-18 0 16,0-7 0-16,1-3 0 15,-5-13 0-15,1-5 0 0,-8-17 0 16,-2-9 2-16,-1 7-1 16,0-7 2-16,-4-3-2 15,4-7-1-15,7-5 1 16,-7-10 1-16,11-6 1 16,3-7 3-16,4-6-3 15,7-9-2-15,3-6 2 16,4 2 0-16,3-8 1 15,0-4 0-15,4-3-5 16,0-3 1-16,11-1 0 16,6 1 0-16,11 0 0 15,7 0 0-15,-10 0-3 16,3 3 2-16,11 0-1 16,10 0 0-16,7 3 2 15,-7-3 0-15,8 0 2 0,20 0 1 16,4-3-4-16,0-3 1 15,18 3 2-15,7-4 1 16,-8-2-4-16,18 9-1 16,1-3 1-16,-8 3 0 15,18 0 1-15,-4 0 0 16,-7 3 2-16,18-3 1 16,-14 0-6-16,11 0 0 15,6 0 1-15,-10 0 3 16,14 0 0-16,-4 0 2 15,-6 0-2-15,10 0-1 16,-18 0 1-16,7 6-1 16,4-6 0-16,-14 0 0 0,21 0 0 15,-14 0 0-15,-7 0-3 16,10 0 2-16,-14 0 1 16,-10 3 0-16,10 4 0 15,-3-4 2-15,-18 6-3 16,4-3 0-16,7 4 1 15,-11-4 2-15,-4 0-1 16,15-3-1-16,-7 4-2 16,-1-7 1-16,22 0 3 15,-11-3 1-15,-3 3-1 16,17 0-2-16,-10 0-2 16,0 0 1-16,10 3 3 0,-10 3 1 15,3 0-4 1,11 4-1-16,-14-1 1 0,3-3 0 15,11 4 1 1,-11-7 2-16,15 6-1 16,2-2-1-16,-9-7 1 0,20 0-1 15,-13 0-3-15,-1 0 2 16,7 0 1-16,-17 3 2 16,4-3-3-16,6 9 0 15,-21-3 1-15,4 1 2 16,3-1-3-16,-17 3 0 15,0-2 1-15,6-1 0 16,-10 6 0-16,-7-5 0 16,8-7 2-16,2 0 1 0,-10 0-4 15,0-3 1-15,11-1 0 16,-11 4 2-16,-14 0-3 16,-4 0-2-16,11 0 2 15,-10 7 0-15,-11-1 1 16,-11 0 2-16,7-3-1 15,7 0-1-15,1 1 1 16,-8-4-1-16,-3-4 0 16,14-2 0-16,3 0 0 15,-6 0 2-15,-5-1-3 16,8-2 0-16,4 0 1 16,-8-1 2-16,-7 1-3 15,8-7-2-15,6 7 2 0,-3-10 0 16,-11 3 1-16,8-3 2 15,10 1-3-15,3-1 0 16,-10 3 1-16,7-3 2 16,11 10-1-16,-8-4-1 15,-14-2-2-15,1 8 1 16,6-5 3-16,-3-1 1 16,-14-2-4-16,-15-4 1 15,-6-3 0-15,0-6 0 16,-1-1 2-16,1 4 1 15,-4 3-4-15,-3 0-1 16,-8 4 1-16,1 5 2 16,3-3-2-16,3 4 0 15,4 2 1-15,0 1 2 0,-7 0-3 16,-7 2-2-16,-3-2 4 16,-1 0 1-16,4-4 0 15,0 4 1-15,0 5-2 16,-7-2-1-16,0-3 1 15,-14 6 1-15,-11-4 1 16,-3 4 1-16,-8-3 0 16,-3 3 2-16,-3 0-3 15,-4 0 0-15,0-4-1 16,0 1-2-16,-3-3 1 16,-1-1-1-16,-3-2 2 15,-3-4 1-15,-1-6 3 16,-3-3 3-16,0 3-2 0,0-6 1 15,0-4-7 1,3-2-1-16,1-4 2 16,-1 1 1-16,1-4-1 0,-1 3 1 15,-3-9-2-15,-3-12-1 16,-8-17 5-16,-3-5 4 16,-11 3-3-16,-7-4-1 15,0-15 0-15,1-10-1 16,-1 1-5-16,0-1 1 15,-3-12 2-15,-8-13 1 16,-6 4-4-16,-11 2 1 16,-4-18 2-16,8 9 3 0,3 7 2 15,10-10 3 1,8 0-5-16,10 12-1 0,8 4-2 16,10 0-2-16,3-7-2 15,4 16 1-15,0 3-1 16,0 10 0-16,0-3 2 15,-4-1 0-15,-3 16 0 16,-4 10 2-16,-3 6-1 16,0 9-1-16,0 7 1 15,3-1-1-15,4 4 0 16,0 0 0-16,3 9 0 16,-3 3 0-16,0 10-7 15,-7 9 0-15,-14 12-76 16,-11 13-32-16,-14-3-74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10:40.3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3309 5303 196 0,'4'-19'74'0,"-4"16"-58"0,3-9 9 16,-3 9 2-16,4-4-3 15,-1-2 3-15,1-1-4 16,-1-2 0-16,1-1-12 0,-1 1 0 0,1-4 0 16,-1 7 5-16,1-1 2 15,-4 1-1-15,0 0 0 16,0-1 2-16,0 1 0 16,0-1-4-16,0 1-1 15,0-1-4-15,-4 4-1 16,1 0-3-16,-1 0 1 15,1-1-2-15,-1 4 0 16,-3 0-1-16,0 0 0 16,0 3-5-16,0 0 1 15,3 3 2-15,-3 0 3 16,0 0 0-16,0-3 0 16,0 0-3-16,0 4 1 0,-3-1-2 15,3-3-1-15,0 3 1 16,3 0-1-16,4-3 0 15,-4 3 2-15,4-3-1 16,-3 3-1-16,3-3 1 16,0 0 1-16,0 0 1 15,0 0 1-15,0 0 2 16,0 0 1-16,-4 3-1 16,1 0-1-16,-4 1-3 15,0 2-2-15,0 3 1 16,0 7 1-16,-4 3-3 15,4 9 0-15,-4 3-1 16,1 4 0-16,-1-1 4 16,-3 1 1-16,4-4 3 15,3 4 1-15,3-1-3 0,4 1-3 16,4 2 0-16,3-2 1 16,3 2 1-16,8 1 1 15,-1-10 0-15,-6-9 2 16,3-6 1-16,7-4 3 15,-3 0 1-15,7-12 3 16,13-12-3-16,-6-1-1 16,0-9-4-16,-7 3-1 15,-4-3-3-15,-14 6 1 16,-11 0-4-16,-6 7 0 16,-8 2 1-16,0 7 2 0,-3 3-3 15,-3 6 0 1,2 4-4-16,1-1 1 15,0 7 0-15,7-4 2 16,3-2-37-16,8 2-15 0,3-5-28 16,3-4-10-16,4 3-82 15</inkml:trace>
  <inkml:trace contextRef="#ctx0" brushRef="#br0" timeOffset="809.338">1595 5366 244 0,'7'-22'90'0,"-4"9"-70"0,4-5 17 0,-7 14 2 16,4-2-6-16,-1-3 3 15,-3 9-3-15,0-3 0 16,0 6-18-16,0 3 6 0,0 3 6 16,0 4-9-16,0 3 0 15,0 2-8-15,-3 4-2 16,-1 0-6-16,1 3-4 16,-4-3 1-16,3 7 2 15,4-4 0-15,0-3-1 16,7-4 1-16,4-5 1 15,10-7-3-15,0-6 0 16,0-6 1-16,4 3 2 16,0-3-1-16,3-4-1 0,-11 7 1 15,1-3-1-15,-7 0 0 16,-1 2 0-16,-3 1-40 16,0 0-18-16,0 0-19 15,-3 0-5-15,3 0-57 16</inkml:trace>
  <inkml:trace contextRef="#ctx0" brushRef="#br0" timeOffset="1110.127">1856 5187 312 0,'-4'-31'115'0,"4"25"-89"0,0 2 10 0,0 4 0 15,0 4-5-15,0 5 2 16,4 10-12-16,-1 9-5 16,1 6-9-16,-4 1-5 0,3 9 1 15,1-3-2-15,-1-1 2 16,-3 7-4-16,4 7 0 16,3-4 1-16,-4 0 2 15,1-3-1-15,-1-6 2 16,1-4-4-16,-1-8-2 15,5-4-36-15,-1-10-14 16,-4 1-24-16,1-6-7 0</inkml:trace>
  <inkml:trace contextRef="#ctx0" brushRef="#br0" timeOffset="1370.069">2166 5350 272 0,'4'-6'101'0,"-4"6"-78"0,0 3 17 0,0-3 3 15,0 6-3 1,0 1 0-16,0 2-10 0,0 4-6 16,0 2-14-16,0 4-6 0,0 3-1 15,0 0-2-15,0 3-1 16,3 0 1-16,1 0-1 15,-4-6-40-15,3 0-15 16,1 0-22-16,-1-4-5 16,1 1-43-1</inkml:trace>
  <inkml:trace contextRef="#ctx0" brushRef="#br0" timeOffset="1570.064">2021 5498 272 0,'0'-4'101'0,"7"4"-78"0,11-6 4 0,-11 3-3 0,4 0-12 15,10 0-2-15,4 0-5 16,6-1-2-16,-6 1-1 16,-4 0-2-16,4 3 1 0,-4 0-52 15,-3 6-23-15,6 1-44 16</inkml:trace>
  <inkml:trace contextRef="#ctx0" brushRef="#br0" timeOffset="1907.378">2378 5281 280 0,'-4'-15'107'0,"1"11"-83"0,6 1 8 16,-3 3 1-16,4 3-6 0,3 4 4 15,0-1-2-15,0 10 2 16,0-4-17-16,0 10 1 0,0 0 1 16,-3 0-2-16,-4 3 0 15,-4 0-8-15,1 0-2 16,-5 3-2-16,1 1 1 16,-3-4-4-16,3 3-2 15,-4 0 4-15,8-3 1 16,-1-3-3-16,4-3 1 15,0-6-2-15,4 2-2 16,-1-5 3-16,11-10 0 0,-3-7 1 16,3-2 0-16,0 0-9 15,4 2-4 1,3 1-53-16,-3 0-21 16,-1 9-73-1</inkml:trace>
  <inkml:trace contextRef="#ctx0" brushRef="#br0" timeOffset="2149.747">2663 5400 348 0,'-7'-3'129'0,"7"3"-100"0,4 0 2 0,-4 0-3 15,3 3-15-15,5-3 0 16,-5 7-7-16,4-4-2 16,0-3-2-16,0 9-6 0,0-3 0 15,-3 4-53-15,-1-1-24 16,-3 4-67 0</inkml:trace>
  <inkml:trace contextRef="#ctx0" brushRef="#br0" timeOffset="2311.997">2660 5523 328 0,'-7'0'123'0,"7"3"-95"0,3-3 5 0,1 0-5 0,3 0-18 16,0 0-3-16,7 0-5 16,0 0 1-16,4 0-2 15,0 0-93-15,10 9-42 0,-4-3 5 16</inkml:trace>
  <inkml:trace contextRef="#ctx0" brushRef="#br0" timeOffset="3646.627">7913 5247 280 0,'0'-16'107'0,"0"13"-83"0,3 0 6 0,-3 3-1 16,0 0-5-16,4 3 3 16,-1 0-2-16,1 0 2 15,-1 0-15-15,1 0 4 0,-4 4 2 16,-7 5-8-16,-4 4-1 15,-3 0-7-15,-7 2-2 16,3 1 0-16,1-3 2 16,3 0-3-16,0-4 0 15,7 1-1-15,3-4 0 16,4-3 2-16,4 1 2 16,6-7-1-16,4 0-1 15,4-7-2-15,-1 7-1 16,1 0 4-16,3-3 1 0,0 0-3 15,-3 3-1-15,0 0 3 16,-1 6 1-16,1 4-3 16,0-1-1-16,-1 1 1 15,-3 5 2-15,-3-2 0 16,0-1-1-16,-4-2 14 16,-4-1 5-16,1 1 2 15,-8-1 2-15,-3 0-13 16,-3 1-3-16,-8-1-5 0,0 1 1 15,-3-4-4-15,-4-3-2 16,4 3-7-16,0-6-2 16,3 0-37-16,1-6-18 15,3-3-20-15,0-1-9 16,3 7-41 0</inkml:trace>
  <inkml:trace contextRef="#ctx0" brushRef="#br0" timeOffset="3828.982">7909 5322 260 0,'18'-19'99'0,"-11"16"-77"0,7-3 18 0,-7 3 2 16,4-4-11-16,-1-2-3 0,4 6-16 16,4-3-5-16,3-4-5 15,-7 1-2-15,4-1 1 0,3 4-41 16,4 0-15-16,0 3-83 15</inkml:trace>
  <inkml:trace contextRef="#ctx0" brushRef="#br0" timeOffset="4099.127">8456 5096 324 0,'0'-6'121'0,"0"6"-95"0,-3 0 14 16,3 3-1-16,-4 6-12 0,1 4-1 15,-1 6-15-15,0 6-4 16,1 9-5-16,-4-2-2 0,3 2 3 16,1-2-2-16,-1-1 2 15,4-3-9-15,0-3-1 16,0-3-31-16,0-3-15 15,0-6-37-15,-7 12-84 32</inkml:trace>
  <inkml:trace contextRef="#ctx0" brushRef="#br0" timeOffset="4280.604">8255 5385 304 0,'4'-3'115'0,"6"3"-89"0,15-4 1 16,-11 4-4-16,7 0-15 16,4-3-4-16,3 0-3 15,4 0-1-15,0 0 0 16,-4 3-40-16,0 0-15 0,-3 3-74 16</inkml:trace>
  <inkml:trace contextRef="#ctx0" brushRef="#br0" timeOffset="4865.039">8703 5156 276 0,'0'-16'104'0,"4"13"-81"0,6-6 7 15,-3 5-1-15,4 1-3 16,3 0 2-16,7 0-11 16,7 6-3-16,-3 7-8 15,0 2 5-15,-4 4 2 0,-4 6 2 16,-2 3 4-16,-8 3-7 15,-7 0 1-15,-4-3-8 0,-6 0-1 16,-1-3 0-16,-3 0 0 16,3-3-5-16,1-3-1 15,3-4 1-15,3 4 2 16,8-3-2 0,3-4 0-16,3-3 1 0,4-3 2 15,4 7-3-15,-4-7 0 16,0 0-1-16,0-3 0 15,4 0-33-15,0-3-17 16,-1 0-28-16,1 3-13 16,3-3-36-1</inkml:trace>
  <inkml:trace contextRef="#ctx0" brushRef="#br0" timeOffset="5077.167">9176 5165 308 0,'-14'-9'115'0,"10"9"-89"0,4 0 10 16,0 0-2-16,4 0-6 15,3 0 1-15,7 0-16 16,0 0-6-16,4 0-4 16,3 0-3-16,0 3 1 0,-3-3-30 15,-4 9-10-15,-4-2-63 16,-3 5-26-16,-7 4 12 15</inkml:trace>
  <inkml:trace contextRef="#ctx0" brushRef="#br0" timeOffset="5252.948">9140 5385 244 0,'-10'9'90'0,"10"-6"-70"0,3 0 15 0,1-3 2 15,7 0-15-15,3 0-2 16,7 0-12-16,7-3-3 15,4-3-3-15,0 0-2 0,-1-4 3 16,1 1-9-16,-4-1-3 16,-3 1-37-16,0 0-15 15,-1-1-55 1</inkml:trace>
  <inkml:trace contextRef="#ctx0" brushRef="#br0" timeOffset="5598.215">9585 5059 260 0,'-14'-19'99'0,"7"13"-77"0,-4-7 24 15,4 13 6-15,4-6-10 16,-1 6-2-16,4 0-9 16,4 0-3-16,3 0-15 15,3 6 3-15,11-3 2 0,8 3-2 16,6-2 3-16,4 5 5 15,0 0 2-15,-1 10-5 16,-2 0 0-16,-5 6-1 16,-6 6 0-16,-7 1-7 0,-8 12-3 15,-3-4-5-15,-7 1-2 16,-3-3 1-16,-4-4 0 16,0-2-5-16,0-10-1 15,0 3-4-15,3-10 1 16,4-2-39-16,4-7-18 15,3-6-48-15,3 0-18 16,1-6-47 0</inkml:trace>
  <inkml:trace contextRef="#ctx0" brushRef="#br0" timeOffset="7220.74">13935 5015 236 0,'-25'0'90'0,"14"0"-70"0,-3 0 13 0,7 6 1 16,0-6-5-16,0 3 1 16,0-3 0-16,4 0 1 15,3-3-16-15,0-3 0 0,3 6 1 16,8-10-2-16,6 4 2 15,8-3 0-15,7 2-1 16,3 1-1-16,4 3-1 0,-4 3-1 16,-3 3 0-16,-7 3 2 15,-4 1 2 1,-7 2-3-16,-11 0 0 0,-6 4-5 16,-8 0-3-16,-3-4-2 15,0 7 0-15,0-4-4 16,0 1 0-16,0-1 1 15,3-2 0-15,1-1 0 16,3 0 0-16,-1-2 0 16,5-1 2-1,3-3-3-15,3 7 0 0,5-1-1 16,2 0 0 0,8 10 2-16,-1-3 0 0,5 3 0 0,-5 3 0 15,1 0 0 1,-4-4 2-16,-3 1-1 0,-8 3 2 15,-3-3-2-15,-7-3-1 16,-4-1 3-16,-6 1 2 16,-4-7-2-16,-4 7-2 15,0-7 0-15,1 1 1 16,-1-7-3-16,4 3-2 16,3-6-12-16,4-6-2 15,0 6-23-15,3-3-9 16,4-3-21-16,7 6-6 15,4 0-34-15,3 0-15 16,10-4 16-16</inkml:trace>
  <inkml:trace contextRef="#ctx0" brushRef="#br0" timeOffset="7491.759">14609 5052 296 0,'10'-31'110'0,"-10"25"-86"0,0-1 20 16,-3 4 2-16,-1 0-9 16,4 3-2-16,-7 0-11 15,0 3-4-15,0 7-12 16,-4-4 1-16,1 7 2 0,-1 12-9 0,4 6-2 16,0 3 1-16,4 1 1 15,3 6-3-15,0-7 1 16,3-2-9-16,1-4-4 15,-1-9-31-15,4 3-13 16,0-7-29-16,-3-2-8 16</inkml:trace>
  <inkml:trace contextRef="#ctx0" brushRef="#br0" timeOffset="7690.665">14326 5168 272 0,'-7'-9'101'0,"7"15"-78"0,7-3 6 0,0-3 0 0,7 0-9 16,15-3 0-1,10-3-9-15,10 6-2 0,4-3-5 16,-4-3-3-16,-3 6 0 0,-4-4-21 16,-3-2-7-16,-4 6-46 15,1 0-20-15,-1 0-15 16</inkml:trace>
  <inkml:trace contextRef="#ctx0" brushRef="#br0" timeOffset="8031.343">14975 5015 272 0,'-14'-16'101'0,"11"10"-78"0,3-4 11 0,3 7-1 16,1 0-1-16,3 0 6 15,3 0-6-15,5 3 1 16,2 3-19-16,1 3 5 0,-4 4 4 16,0 2-3-16,-7 1-2 15,-7 12-8-15,-7 3-4 16,-7 6-3-16,-4 4 0 16,-3 0-2-16,0-4-1 15,3-2 1-15,4-4 1 16,4-6-3-16,3 3-2 15,7-6 2-15,3-4 2 16,8-2-2-16,3-4 0 16,3-2-1-16,8-4 0 0,0-3-11 15,0-3-7 1,-1-1-44-16,4-2-21 16,-3 3-82-16</inkml:trace>
  <inkml:trace contextRef="#ctx0" brushRef="#br0" timeOffset="8273.955">15374 5040 348 0,'-7'-6'129'0,"7"6"-100"0,4 0 4 0,-1 0-2 15,8 0-14-15,3 0 1 16,3 0-11-16,5 0-4 16,2 0-2-16,1 6-17 0,-4-3-4 15,-7 3-74-15,-10 13-103 32</inkml:trace>
  <inkml:trace contextRef="#ctx0" brushRef="#br0" timeOffset="8451.553">15371 5269 280 0,'7'0'104'0,"3"-7"-81"0,15-5 18 0,-11 6 4 0,7-4-20 16,4-2-6-16,3-1-11 16,-3 4-6-16,-1 2-1 15,-2 1-26-15,-5 3-8 0,1-3-58 16,0 6-26-16,-1 0 8 15</inkml:trace>
  <inkml:trace contextRef="#ctx0" brushRef="#br0" timeOffset="8992.111">16041 4961 324 0,'10'-9'121'0,"-6"9"-95"0,-1-3 18 0,-3 3 2 15,0 0-16-15,0 0-5 16,-7 0-14-16,-7 3-5 15,-3 3-4-15,-5 1-4 0,-2 2 1 16,-1 0-1-16,4 1 0 0,3-1 0 16,8 4 0-16,3-7 0 15,3-3 0-15,8 7 2 16,6-4 2 0,4-3-3-16,4 6 0 0,3 1 1 15,4-1 0 1,0 1-3-16,-1 2 2 0,1 1 1 15,0 2 2-15,-4 1 3 16,0-3 4-16,-3 5 9 16,-1-2 3-16,-3 0-2 15,-3-1-1-15,-4-2-4 16,-3 3-1-16,-4-4-5 16,-8 1-3-16,-2-1-2 15,-4 1 0-15,-4-4-7 16,-7 1-1-16,-3-1-7 0,0-3-3 15,3-6-22-15,4-3-11 16,0-3-26-16,3-4-11 16,4-5-67-1</inkml:trace>
  <inkml:trace contextRef="#ctx0" brushRef="#br0" timeOffset="9206.545">15998 4943 296 0,'25'-10'110'0,"-4"10"-86"0,15-9 18 0,-22 2 1 0,7 7-17 16,4-3-4-16,3-3-13 16,7 6-6-16,4-3-2 15,0-3-4-15,-4 6 0 0,-3-3-53 16,-4 3-25-16,-10-7-61 15</inkml:trace>
  <inkml:trace contextRef="#ctx0" brushRef="#br0" timeOffset="11409.715">6205 7203 224 0,'-3'-9'85'0,"-1"9"-66"0,4 0 8 0,0 0 0 15,0 0-10-15,0-3 1 16,4-4-5-16,3-8 0 0,7-1-7 16,14-12 5-16,8 0 4 15,9 3-1-15,5-1 2 0,3 5-5 16,-4 2-1-16,4 3-6 15,0 4-1-15,0 2 3 16,0 4 1-16,-4 12 3 16,-7 4 1-16,-6 8 3 15,-8 11 2-15,-10 11-5 16,-8 1 1-16,-13 12-7 16,-15 1-3-16,-10-1-1 15,-7 10 1-15,-8 9-3 16,-3 6 0-16,0-3-1 15,-14-2 0-15,4-4 0 16,7-4 0-16,6-5 2 16,12-4 0-16,13-5-3 15,4-4 0-15,17-10 2 0,15-9 0 16,10-9 5-16,7-9 5 16,8-13-3-16,6-10 2 15,-10 4-3-15,39-13 0 16,-1 0-1-16,-6 3 2 15,-8 0-1-15,-10 3 0 16,-7-2-8-16,-4 5 0 16,-6 7-32-16,-8-1-14 15,-7 1-6-15,-3 6-2 16,-1 0 1-16,-10 6 2 16,0 1-58-1</inkml:trace>
  <inkml:trace contextRef="#ctx0" brushRef="#br0" timeOffset="11798.423">7588 7589 224 0,'18'-31'85'0,"-11"15"-66"0,4-6 1 15,-8 13-4-15,1-1-7 0,3 1 2 16,0-1 0-16,0 1 1 16,-4 0-6-16,-3 5 9 15,0 1 5-15,0 3-2 0,-3 3 2 16,-8 7 0-16,1 2 0 16,-5 13-7-16,-2 4 0 15,-4 8-6-15,-4 4 1 16,-7 3-10-16,-7-3 0 15,1-1 0-15,2 1 3 16,-6 0 0-16,7-3 2 16,3 5-4-16,4-5-2 15,7-10-5-15,6-6-2 16,5-9-24-16,6-4-10 16,4-3-17-16,4-6-5 15,3-6-43 1</inkml:trace>
  <inkml:trace contextRef="#ctx0" brushRef="#br0" timeOffset="12070.284">7380 7426 220 0,'7'-22'85'0,"0"16"-66"0,7-1 12 15,-14 7 1-15,7 4-4 16,4 2 3-16,0 3-4 15,-1 7-2-15,1 9-13 16,-1 6-3-16,-3 19 1 0,0 1-8 0,0-1-3 16,1 0 2-1,2-3 1-15,1 0 0 16,3-3-2-16,-7-6-2 0,3-1 1 16,1 4-26-16,0-10-11 15,-4-6-32-15,0 0-81 31</inkml:trace>
  <inkml:trace contextRef="#ctx0" brushRef="#br0" timeOffset="12641.062">8012 6717 260 0,'10'-25'96'0,"-10"25"-75"15,11 10 10-15,-11-10-2 0,3 9-6 16,1 0 0-16,-1 7-1 16,1-3-2-16,-1 5-10 15,-3-2-2-15,-3 6-1 0,-4 6-3 16,-4 1-3-16,-3-4 0 15,-4 0-1-15,1-3-3 16,-1-4 2-16,1-2 1 16,2-3 2-16,5-4-1 15,3-3-1-15,0 1-4 16,7-4 0-16,3 0 2 0,4-3 3 16,7 0 0-16,4 3-1 15,0 0 1-15,3 3 1 16,4 1-3-16,-1 2 0 15,1 4 1-15,0 2 2 16,-1 4-1-16,1 3-1 16,-4-3 5-16,-3 6 1 15,-4-3 4-15,-3 0 1 16,-4-3 1-16,-7-4 2 16,-7-2-5-16,-4 3-1 15,-3-4-4-15,-4 1-1 16,-3-4-3-16,-4 0-1 15,-3 1-1-15,-4-4 0 16,1-3-11-16,2-3-7 0,1 0-11 16,7-3-6-16,7-3-11 15,7-4-5-15,7-5-77 16</inkml:trace>
  <inkml:trace contextRef="#ctx0" brushRef="#br0" timeOffset="12912.395">8043 6789 244 0,'-7'-12'93'0,"4"12"-72"0,3 0 5 0,0 0-1 16,3 0-3-16,4 0 2 15,4 0-9-15,7 0-2 16,13-3-7-16,12-4-4 0,10-2 1 16,3 0-2-16,-3-1-1 15,-7 1 3-15,-4-1 0 16,-7 10-23-16,-3 0-12 16,-7 7-100-1</inkml:trace>
  <inkml:trace contextRef="#ctx0" brushRef="#br0" timeOffset="13335.345">8417 7529 244 0,'4'-22'93'0,"-4"16"-72"0,3-3 5 0,-3 9-3 15,4 0-4-15,-1 0 1 16,1 9-3-16,3 1 0 16,0 8-9-16,4 4-3 0,-1 7 1 15,4-1-5-15,4 0-1 16,0 3 0-16,3-2 2 16,0-4-1-16,4-3 2 15,-1 3-2-15,-3-7-1 16,-3-2-63-16,0 3-30 15,-4 0-28 1</inkml:trace>
  <inkml:trace contextRef="#ctx0" brushRef="#br0" timeOffset="13616.26">8781 7464 284 0,'-4'-4'107'0,"-3"8"-83"0,4 5 4 16,-1 0-2-16,0 10-8 16,-3 9 1-16,-3 13-10 15,-4 6-3-15,-4 6-4 16,-3 1-2-16,0 5 1 0,0 7-1 16,-1 6 2-16,5 0-1 0,3 4-1 15,0-10 1-15,3-7-1 16,4-2 0-16,0-4 0 15,0-3-18-15,3-6-5 16,1 0-22-16,-1-10-9 16,4-6-66-1</inkml:trace>
  <inkml:trace contextRef="#ctx0" brushRef="#br0" timeOffset="14125.602">9021 6921 244 0,'-11'-9'90'0,"4"2"-70"0,3 1 4 15,4 6-3-15,-3-3-7 16,-1 0 0-16,4 0-2 16,4-4 0-16,-1 1-6 15,4-6 0-15,8 2 1 0,2 1 1 16,8-1 2-16,7 1 1 16,3 0 1-16,0 9 0 0,0 6 0 15,-6 3 2-15,-5 4 2 16,-2 3 2-1,-12 2 3-15,-3 4-2 16,-7 3-2-16,-7 0-5 0,-3 13-2 16,-8 3-6-16,0 0-1 15,-3-1-3-15,0-2-1 16,3 0 1-16,4-7 0 16,4-9 0-16,6 3 2 15,11-9-1-15,11-4-1 16,10-6 1-16,7-2-1 15,4-4 0-15,0-4 2 16,-4 1-23-16,-7 0-8 16,1 0-41-16,-8 0-15 0,-4 3-66 15</inkml:trace>
  <inkml:trace contextRef="#ctx0" brushRef="#br0" timeOffset="14876.595">9465 7743 212 0,'0'-4'82'0,"0"-2"-64"0,4 6 7 0,-4 0-3 16,3 0 1-16,4 6 6 15,4-2-3-15,3-4-1 16,7 6-13-16,11-3 1 0,10-3 3 16,11 0-6-16,3-3-1 15,-3-3-3-15,-3 6-1 16,-1-4-3-16,-3-2 1 15,-4 6-2-15,1 0-1 16,-5 0-2-16,1 0 1 16,-10 0-59-16,-5 0-26 15,-6-9-45-15</inkml:trace>
  <inkml:trace contextRef="#ctx0" brushRef="#br0" timeOffset="16542.61">9910 7416 220 0,'-4'-12'85'0,"0"6"-66"0,8-1 8 0,-4 7-2 16,4 0-4-16,-1 4-1 0,1 5 3 16,3 3 2-16,0 10-13 15,0 13 2-15,0 3 0 0,-4 12-1 16,1-3 0-16,-1 3-5 15,1-3 0-15,-1-3-3 16,1-3 0-16,0-4-6 16,-1 1-1-16,1-7 1 15,3 7 0-15,0-13 1 16,3-3 2-16,1-10-30 16,-1-2-13-16,1-1-103 15</inkml:trace>
  <inkml:trace contextRef="#ctx0" brushRef="#br0" timeOffset="17160.124">10562 7159 256 0,'0'-22'96'0,"4"10"-75"0,6-7 8 0,-3 10-1 16,11-1-11-16,10-5 1 15,7-1-2-15,4 3-1 0,0 7-7 16,0 6 8-16,-4 6 4 16,-7 4 3-16,-3 5 1 15,-7 4-2-15,-4 0-2 16,-7 9-4-16,-7 1 0 0,-11 2-9 15,-3-3-4-15,-10 0-2 16,-5-3 1-16,1 0-3 16,3-3 0-16,4-6 1 15,4 0 0-15,6-4-3 16,7-2 2-16,8-1 1 16,7-3 0-16,6 1 0 15,8-1 0-15,0 3 0 16,3 4 0-16,0-1 0 15,4 4 0-15,0 3 0 16,-1 9 2-16,5 10-1 0,-5-1 2 16,-6 1-2-16,-7-3 2 15,-8-4-2-15,-6-3-1 16,-11-3 3-16,-7 3 0 16,-8-3-1-16,-2 1 1 15,-8-4-2-15,-3-7-1 16,-11 4-2-16,0 0 1 15,-3-4 1-15,3-2 0 16,7-4-3-16,7 4 2 16,4-7-12-16,7-3-7 15,7 1-33-15,3-1-14 0,11-3-11 16,4 3-5 0,10 3-40-1</inkml:trace>
  <inkml:trace contextRef="#ctx0" brushRef="#br0" timeOffset="17489.187">11472 7507 240 0,'14'-34'90'0,"-6"25"-70"0,-1-4 13 16,-7 10-1-16,0 0 5 15,-4 0 4-15,4 3-13 0,0 0-4 16,-7 6-14-16,-7 6-4 0,-4 7 0 16,1 3-3-16,-5 16 0 15,1 3-1-15,-7-4-2 16,-4 7 1-16,-7-3 1 16,4-4 1-16,0-2 1 15,3-4-2-15,4-2-2 16,3-8-4-16,8-2 0 15,6-6-33-15,11-4-16 16,4-9-36-16,3 0-15 16,3 0-4-1</inkml:trace>
  <inkml:trace contextRef="#ctx0" brushRef="#br0" timeOffset="17763.354">11261 7329 292 0,'10'0'110'0,"1"6"-86"0,6 3 16 15,-9 1 0-15,-1 2-18 16,3 7-2-16,1 6-8 16,-4 10-2-16,0 2-6 15,0 10-3-15,0-3 2 0,4 0-2 16,-1-3-1-16,4-7 1 15,0-2-1-15,0-7 0 16,1-3 2-16,-1-3-6 16,-4-4 1-16,1-2-39 0,-4-1-16 15,-7 1-88 1</inkml:trace>
  <inkml:trace contextRef="#ctx0" brushRef="#br0" timeOffset="18119.604">11677 6909 252 0,'7'-13'96'0,"-7"13"-75"0,0 0 6 0,0 0-4 0,0 3-4 15,0-3 3-15,-4 6-1 16,1 1-1-16,-1 2-10 16,1-3-4-16,-1 7 0 0,4-1 1 15,0 7 3-15,4 6-1 16,6 0 2-16,1 0-4 16,3-3 1-16,4-3-5 15,3-3 0-15,-3-4-1 16,-1-2-2-16,1 2 1 15,0-5 1-15,-4-4-23 16,-4-3-11-16,-3 0-32 16,-3 0-12-16,-1-3-53 15</inkml:trace>
  <inkml:trace contextRef="#ctx0" brushRef="#br0" timeOffset="18392.907">11889 6937 284 0,'0'-3'107'0,"-4"6"-83"0,4 0 6 0,0 3-3 16,-3 0-6-16,-1 13 2 16,1 6-11-16,-5 7-2 0,5 5-6 15,-1 4-3-15,4 0 2 0,0 0-4 16,4-7 0-16,-1 4 3 15,-3-7 1 1,0-3-15-16,0-3-4 0,-3-3-14 16,-1 3-4-16,1-6-9 15,-1-3-2-15,1-4-69 16</inkml:trace>
  <inkml:trace contextRef="#ctx0" brushRef="#br0" timeOffset="18751.624">12083 7335 264 0,'-4'-3'101'0,"4"3"-78"0,0 6 9 0,0 0 0 16,4 4-7-16,-1 2 3 15,1 7-10-15,3 3 0 0,3 6-11 16,4 7-4-16,4 6 0 0,0-1 0 15,3-2 1-15,0-4-5 16,-3-2 1-16,-4-7 0 16,-4-3 2-16,-3-3-41 15,1-7-18-15,-5 4-57 16</inkml:trace>
  <inkml:trace contextRef="#ctx0" brushRef="#br0" timeOffset="19053.374">12351 7416 324 0,'0'7'121'0,"0"5"-95"0,0 17 14 0,-4-11-3 15,1 11-18-15,-4 14-3 16,-4 8-10-16,-3-1-4 15,-4 0-1-15,1-3-4 0,-1 0 2 16,4 0 1-16,3 3 2 16,4 4-1-16,0-11-1 15,4 4 1-15,3-9-1 16,0-7-25-16,0-2-10 16,0-4-20-16,0-6-6 15,0-4-68 1</inkml:trace>
  <inkml:trace contextRef="#ctx0" brushRef="#br0" timeOffset="19519.322">12651 6846 280 0,'7'-13'107'0,"0"7"-83"0,7-3 6 0,-7 5-1 15,3-2-7-15,5 0 1 16,2 3-3-16,1 0-1 16,3 3-10-16,0 6 6 0,-3 3 2 15,-4 7 4 1,-3 3 4-16,-4 9-7 0,-7 3 0 15,-4 4-7-15,-7 6 1 16,-3 6-7-16,-7 0-3 16,0-7-4-1,-4 1 1-15,4-3 3 0,4-10 1 16,2-3-4-16,5-3-1 16,10-3-2-16,7-7 3 15,7-2 2-15,11-4 4 16,3-3-2-16,7-3 0 15,8-3-1-15,6 0-2 16,0 3 1-16,-3 0-1 0,-3-3-25 16,-8 3-10-1,-7-3-51-15,-7 3-19 0,-7-3-52 32</inkml:trace>
  <inkml:trace contextRef="#ctx0" brushRef="#br0" timeOffset="20521.82">13176 7536 248 0,'-3'3'93'0,"-1"0"-72"0,4 0 7 15,0-3 0-15,0 0-4 16,4 3 1-16,-1 3-3 0,4 1-2 16,7-1-10-16,1 0 0 0,2 1 1 15,4-1-4-15,4-3-2 16,7-3 2-16,10-3 2 15,4 0-2-15,3 0-2 16,1-1-2-16,-8 4-3 16,-3 4 1-1,-7 2 1-15,-4 3-52 0,-7 1-23 16,0 2-73 0</inkml:trace>
  <inkml:trace contextRef="#ctx0" brushRef="#br0" timeOffset="21334.815">14224 7191 244 0,'18'-47'90'0,"-18"47"-70"0,10-38 8 15,-10 38-2-15,0-9-5 16,0-1 2-16,0 1-2 16,0-1 2-16,-3 4-13 15,-1 0-1-15,-6 0 1 0,3 2-6 16,-15 4 0-16,5 0-2 16,-19 7-2-16,-9 5 1 15,-1 7 1-15,7 0-3 16,4 3-2-16,3 0 2 0,7-3 0 15,8 3-2-15,2-7 2 16,8 1-1-16,7-4 0 16,7-2 2-16,11-1 0 15,7 1 0-15,10-4 0 16,4 0 2-16,3 1 1 16,4-1 1-16,0 0 2 15,3 3 1-15,8 4 1 16,-1 3-2-16,-3 3 1 15,-7 6-4-15,-7 3 0 16,-11 6 5-16,-10 4 5 16,-11 9-3-16,-11 0 0 15,-10 0-2-15,-7-6 2 16,-7-4-1-16,-1-5 2 16,-2 2-4-16,-1-6-2 15,-3-2-2-15,-4-4 0 0,-3-7-2 16,-4 4-1-16,3-10-2 15,5 1 1-15,6-10 1 16,4 0 2-16,6 0-3 16,8-10 0-16,7-8-1 15,11-1 0-15,10-16 2 16,14-18 0-16,7 0-3 16,8-10 2-16,3 0 1 15,10-9 2-15,11-16-1 0,-11 13-1 16,-10 16-2-16,11-17 1 15,-11 20 3-15,-4-4 1 16,-10 13-1-16,-11 3 1 16,-7 10-4-16,-21 9 0 15,0 3 1 1,-28 9 2-16,6 4-3 0,-13 9-2 16,7 0-5-16,0 6-2 15,3 0-24-15,11 7-10 16,3-4-24-16,14 7-7 15,1-7-61 1</inkml:trace>
  <inkml:trace contextRef="#ctx0" brushRef="#br0" timeOffset="21783.45">15050 7363 280 0,'7'-15'104'0,"-7"15"-81"0,7-10 9 15,-7 10 1-15,0-3-8 16,0 0 0-16,3 3 2 0,-3 0 0 16,0 0-14-16,0 0 3 0,-7 3 2 15,4 0-6-15,-15 13-2 16,-14 6-5-16,-7 12-4 16,1 10 2-16,-1 3 0 15,3 3-4-15,5-3 1 16,-1-3 0-16,7-3 0 15,4-7-3-15,3-8 2 0,4 2 1 16,4-6 0 0,3-7-20-16,3-2-7 15,1-4-24-15,3-2-10 16,0-7-16-16,0-3-7 16,0-4-29-1</inkml:trace>
  <inkml:trace contextRef="#ctx0" brushRef="#br0" timeOffset="22037.13">14799 7288 264 0,'4'-19'101'0,"-4"22"-78"0,0 0 13 16,0 4 0-16,0 2-2 16,0 4 2-16,3 5-6 15,1 4-2-15,-1 7-15 0,1 5-6 0,-1 10 0 16,-3 6-2-16,4 10 0 15,-1-7-3-15,1-3-2 16,-1-3 1-16,4-6 1 16,0-7-3-16,4-5-2 15,7-7-16-15,3-10-7 16,4-2-20-16,-1-4-7 16,-3-12-92-1</inkml:trace>
  <inkml:trace contextRef="#ctx0" brushRef="#br0" timeOffset="22670.354">15187 6818 280 0,'-10'0'107'0,"10"0"-83"0,0 0 4 16,0 0-4-16,0-4-1 15,0 1 3-15,10-3-2 16,-3 0-3-16,11-4-11 16,-4 4 2-16,21-3 4 0,-3-1-2 15,14 7 2-15,-7 0 0 16,3 3 2-16,-7 0-4 15,-3 6 2-15,3 1 2 16,-7 2 1-16,-10 4-4 0,-11-1-1 16,-7 1-6-16,-10-4-3 15,-5 10-5-15,-2-10-2 16,-1 7 3 0,4-7 1-16,0 1-3 0,3-4 1 15,4 0-5-15,7 1-1 16,0 2 3-16,7 0 3 15,4 1 1-15,7 2-1 16,-1 1-2-16,4 6-1 16,1-1 4-16,-1 4 1 15,0 0 0-15,-3-3-2 16,-1-3 1-16,-3 3-1 16,-3-4 2-16,-8-2 1 15,-6 6-1-15,-11 0 1 16,-11 2 0-16,-14-2 1 15,-10 0-5-15,-4-3 1 0,7-4-2 16,4-2-2-16,10-1-8 16,11-3-3-16,3-2-19 15,8-1-7-15,3 0-23 16,10-3-10-16,4 0-66 16,11 3-52-1,6-6 77-15</inkml:trace>
  <inkml:trace contextRef="#ctx0" brushRef="#br0" timeOffset="22973.495">15685 7382 300 0,'0'-6'112'0,"0"6"-87"0,3 0 13 0,1 0-1 16,-1 9-7-16,4 1 0 16,0 2-13-16,4 4-3 15,-1-1-8-15,4 4-2 0,4-3 2 16,3 9-3-16,4-6 0 16,0 0-1-16,-1-4-2 15,-2 1 1-15,-5-3-1 16,1-1-5-16,-4-6-1 0,-3 4-57 15,-4-10-23-15,0 6-66 32</inkml:trace>
  <inkml:trace contextRef="#ctx0" brushRef="#br0" timeOffset="23270.912">16069 7357 280 0,'0'-9'107'0,"0"9"-83"0,-3 0 10 15,3 0 0-15,-4 9 1 0,-3 0 5 16,-4 1-6 0,-3 12-3-16,-7 6-17 0,-4 16 0 0,-3 12 0 15,-4 1-7-15,1 2-2 16,2 1-5-16,5-4-3 16,-1 1 2-16,4-4 2 15,3 7-2-15,4-4 0 16,4-6-1-16,-1-6 0 15,4-3 4-15,0-7 1 16,0-5-26-16,3-4-11 16,1-7-19-16,3-2-4 15,0-6-3-15,3-7 0 16,1-3-60 0</inkml:trace>
  <inkml:trace contextRef="#ctx0" brushRef="#br0" timeOffset="23764.875">16235 6890 260 0,'0'-28'96'0,"3"18"-75"0,4-6 6 16,-3 7-2-16,-1 6-7 15,5-3 1-15,2-1-1 0,1 1-2 16,-1 0-8-16,1 0 4 0,-1 2 1 16,1 1-2-16,3 3 1 15,7 0 2-15,0 0 1 16,1 3-2-16,2 4 2 16,-2 2 1-16,-5 4 2 15,-3 2-4-15,-7 4 2 16,-7 3-5-16,-10 3-1 15,-11 3-6-15,-8 7-1 16,-2 2-1-16,-1 1 1 16,0-3-4-16,7-4 0 15,8-3 1-15,3-3 0 16,7-6 2-16,7 0 1 16,7-10 3-16,14 1 3 15,11-10-6-15,10 0-2 16,0 0-1-16,1 0 0 15,-8 0 0-15,-7 0 2 16,-7 0-34-16,-3 0-16 16,-4 0-15-16,-3 0-4 15,-8 0-46-15,-3 0-19 0,0 0 21 16</inkml:trace>
  <inkml:trace contextRef="#ctx0" brushRef="#br0" timeOffset="25339.577">18725 6855 172 0,'-7'-3'66'0,"4"-3"-52"0,-1 3 10 0,1 3 2 15,-1-7-2-15,-3 7 1 16,0-3-3-16,0-3-2 15,-3 6-10-15,-1 0 5 0,4 6 2 16,-4-3-3-16,4 7 0 16,0-4-2-16,0-3 0 15,4 7-2-15,-1-4 1 16,4 0 0-16,4 0 3 16,3-2 2-16,10-4-1 15,15-4 1-15,3 4 3 16,-6 0-5-16,23-3 2 15,-9 0-5-15,24 0-1 0,-14 0-4 16,31-3-1 0,-17 6-6-16,15-3 1 15,-15-4 0-15,7 7 0 16,-18-3 0-16,1-3 2 0,-8 3-1 16,-10-4 2-16,-7 7-2 15,-15 7-1-15,-3-4-37 16,-10 6-15-16,-4-2-9 15,-7 5-4-15,0-3-76 16</inkml:trace>
  <inkml:trace contextRef="#ctx0" brushRef="#br0" timeOffset="25731.932">18990 7053 200 0,'11'-32'74'0,"-11"32"-58"0,14-18 9 0,-14 14 0 16,3 1-9-16,1-3-1 15,-1 6-3-15,1-3 0 16,-1 3-6-16,1 0 5 0,-4 3 4 15,0 6 2-15,0 13 1 0,0-6-3 16,-4 22 1-16,1-7 0 16,-1 13-1-16,1-6-1 15,-1 5-1-15,1-2-5 16,-1 6-3-16,1-9-2 16,3 9 0-16,0 13-2 15,0-13-1-15,3 0 3 16,1-10 0-16,-4-5-17 15,0-7-7-15,0-7-32 16,0-2-11-16,0-3-71 16</inkml:trace>
  <inkml:trace contextRef="#ctx0" brushRef="#br0" timeOffset="26156.107">19251 7649 228 0,'14'-13'85'0,"-7"4"-66"0,4-1 10 0,-11 7-1 15,0-3-1-15,0-4 3 16,-4 4-3-16,1-6 1 16,-4-1-16-16,0-3 4 0,0 1 4 0,0-4 0 15,3-6 0 1,4 6-8-16,0-9-3 16,4-4-5-16,3 1-1 0,3-3-1 15,1 8 1-15,-1 4-2 16,8 1 2-16,7-1-2 15,3 6-1-15,0 6-2 16,0 10-1-16,1 7-20 16,-1 2-10-16,0 1-21 15,-3 2-8-15,-1 1-49 16,1 5-49 0,0 4 55-16</inkml:trace>
  <inkml:trace contextRef="#ctx0" brushRef="#br0" timeOffset="26454.31">19773 7395 260 0,'-7'-13'99'0,"7"7"-77"0,0 3 7 0,0 3-1 16,0 0-4-16,0 0 1 15,4 3-8-15,-1-3-2 16,-3 6-9-16,0 0-2 0,-3 10 0 16,-4 9-2-16,0 6 1 15,0 1-2-15,-1 5-1 0,5-2-15 16,3-4-5-16,0-9-14 16,3 3-4-16,1-9 2 15,3-10 5-15,0-6-14 16,4-12-3-16,-1-7-39 15</inkml:trace>
  <inkml:trace contextRef="#ctx0" brushRef="#br0" timeOffset="26605.106">19907 7228 200 0,'11'-87'74'0,"-11"87"-58"0,10-82 14 0,-10 69 1 16,4-5-5-16,-4 2-1 15,3 0-11-15,-3 1-4 16,0 12-6-1,0-4-5-15,0 7-2 0,0 0-36 0,0 10-16 16,0 5-52 0</inkml:trace>
  <inkml:trace contextRef="#ctx0" brushRef="#br0" timeOffset="26947.496">20013 7532 272 0,'0'-9'101'0,"-3"3"-78"0,3-4 9 0,0 4-3 0,0 3-6 16,0-3-2-16,0-4-7 15,0 1-1-15,3 0-8 16,1-4-1-16,3-3 0 0,0-3 4 16,7 1 3-16,3-4-6 15,5 3-1 1,2 0 2-16,5 7 3 0,-1 2-2 15,-11 7 1-15,1 0-5 16,-4 6 0-16,0 0 1 16,-7 13 2-16,-3 6-3 15,-1 0-2-15,1 0 0 16,-1 0-1-16,5-4-3 16,-1-5 2-16,0-4-32 15,3 1-15-15,8-7-18 16,-8 3-7-16,-3-3-55 15</inkml:trace>
  <inkml:trace contextRef="#ctx0" brushRef="#br0" timeOffset="27396.668">20528 7316 212 0,'4'-12'82'0,"-4"12"-64"0,0-7 13 0,0 7 1 16,-7 0-6-1,3 0 2-15,-6 10-10 16,-1-4 0-16,-7 10-11 16,4-7-2-16,-7 16 1 0,3-6 1 15,1 9 1-15,3 10-2 16,7-13 1-16,3 0 0 15,11-3 1-15,0-3 2 16,11-10 1-16,-4 1 1 16,11-14 0-16,10-8 2 15,-7-1 2-15,-3 4-1 16,3-10 4-16,-3 10-7 16,-8-10 1-16,-3 3-8 15,-10-3-1-15,0 4-4 16,-12-4-1-16,1 3-1 0,-3 1-2 15,-1-1-2-15,1 7-1 16,3 5-27-16,0 4-13 16,-1 0-13-16,8 4-3 15,0 5-54 1,0 0-46-16,8 10 66 16</inkml:trace>
  <inkml:trace contextRef="#ctx0" brushRef="#br0" timeOffset="27804.69">20740 7517 252 0,'14'-6'96'0,"-14"6"-75"0,14-10 12 0,-14 10 2 0,4-3-6 16,3-6 3-16,0-7-9 16,0 7-2-16,3-7-12 15,1 0 3-15,-1-3 2 0,1 1-1 16,3-1 0-16,0 6-3 15,0-2-1-15,1 2-1 16,-1 4 0-16,-4 5-4 16,1 4-1-16,-1 7 1 15,-3-1 2-15,-3 7-3 16,-1-4-2-16,-3 7 2 16,0-1 0-16,4-2-4 15,0-1-1-15,3-2-2 16,0-1 3-16,3-3 2 15,4-2 2-15,0-1-1 16,-3 0-2-16,-4 0 1 0,0 0-1 16,0 0 0-16,-3 4 0 15,-1-1-3-15,1 3 2 16,-4-6-34-16,3 7-15 16,1-4-16-16,6-3-7 15,-3-3-66 1</inkml:trace>
  <inkml:trace contextRef="#ctx0" brushRef="#br0" timeOffset="27971.184">21354 7445 284 0,'0'-3'107'0,"0"3"-83"0,0 3-5 15,0-3-8-15,0 6-9 16,0-3-2-16,-4 7-30 15,1-4-13-15,-1 6-71 16,1 17-31-16</inkml:trace>
  <inkml:trace contextRef="#ctx0" brushRef="#br0" timeOffset="28162.233">21378 7250 288 0,'-14'-28'107'0,"14"28"-83"0,-7 0-9 0,7 0-11 15,0 0-8-15,0 0 3 16,0 9-27-16,4 1-10 16,3-1-74-16,3 4-30 15</inkml:trace>
  <inkml:trace contextRef="#ctx0" brushRef="#br0" timeOffset="28507.615">21615 7366 260 0,'0'-3'99'0,"-7"3"-77"0,-7 3 9 0,14-3 1 0,-11 7-11 16,0-4 0-16,-6 6-3 15,3-3-2 1,-4 7-8-16,4-4-3 0,0 4 1 0,3-4-3 15,4 1 0-15,0-1-1 16,11-3 1-16,-1-2-2 16,15-8 2-16,-4 1 2 15,7-3 2-15,-3 3 3 16,3 0 4-16,-4 0-4 16,-6 3 2-16,0 0-7 15,-4 3-1-15,-4 0-4 16,4 3-1-16,4 0-1 15,-4-2 0-15,0 5-25 16,4-9-9-16,-1 6-15 16,4-6-6-16,-3 0-35 15,-1 0-14-15,5 0 10 16</inkml:trace>
  <inkml:trace contextRef="#ctx0" brushRef="#br0" timeOffset="28777.515">21982 6799 328 0,'-4'-10'123'0,"4"10"-95"0,4 7 5 0,-4-7-3 0,0 12-6 15,0-2 3-15,-4 15-9 16,1-6-3-16,-5 24-8 15,1-5-3-15,-3 25 2 0,-1 18-3 16,4-5-2-16,0-8 2 16,4 1 0-16,-1-21-4 15,1 14 1-15,3-8-57 16,-4-11-25-16,1-5-81 16</inkml:trace>
  <inkml:trace contextRef="#ctx0" brushRef="#br0" timeOffset="38971.084">23950 7257 132 0,'11'0'52'0,"-11"3"-41"0,3 0 2 16,-3-3-3-16,0 3-2 16,0 0 2-16,0 0 17 15,4 0 7-15,-1-3-17 16,4-3 8-16,0 0 5 0,0-3-1 15,0 0 3-15,1-4-7 16,2-6-3-16,1 7-1 16,-1-10 1-16,1 4-3 15,3-10 0-15,0 3-4 16,-3-4 1-16,-1-2 0 16,-3 9-1-16,0-3-1 15,-7 4 1-15,-3 2-2 0,-4 3 0 16,-7 4-5-16,-7 0 0 15,-4 6-5-15,-3 3 0 16,-1 3-3-16,-2 12-1 16,-5 4 1-16,5 6 0 15,-1 7 0-15,-3 2 0 16,-1 1 0-16,1 2 0 16,0 4 0-16,3-3 2 15,0-1-3-15,8 1 0 16,2-4-1-16,5 7 0 15,10-3 2-15,10-10 0 16,11-3 0-16,11-12 2 16,7-7-1-16,3-12 2 15,0-4 0-15,4 1 1 16,0-10-2-16,3-6 1 0,4-3-2 16,7-7-1-16,-4-12 1 15,1-16 1-15,-4-2-3 16,-8-4 0-16,-6 0 3 15,-4-13 3-15,-3-9-4 16,-4-3-1-16,-3 0-2 16,-7 9-2-16,-8 7 0 15,-3 6 3-15,-3 9 0 16,-1 16 1-16,-3 16-3 16,-4 12 2-16,-3 19 3 15,0 9 1-15,0 10-4 0,0 9 1 16,-4 10 2-16,1 22 3 15,-5 18 2-15,5 0 1 16,-1 4-2-16,4 15 1 16,4 7-4-16,10-7 0 15,3-9-1-15,11-13-2 16,4-3-2-16,6-9 1 16,1-10 1-16,0-3 2 15,-4-12-1-15,0-10-1 16,-3-9-6-16,-1-4-1 15,1-11-37-15,-4-4-15 16,0-10-19-16,0 1-4 16</inkml:trace>
  <inkml:trace contextRef="#ctx0" brushRef="#br0" timeOffset="39265.918">24511 6852 348 0,'-4'0'129'0,"4"3"-100"0,8-3 9 16,-1 0-1-16,3 7-12 15,8-4 0-15,7-3-10 0,6 6-4 16,1-3-6-16,3 3-4 15,-3 1 0-15,-4-1-1 0,-3 3 0 16,-7 1-16-16,-4 2-4 16,-4 1-54-16,-3-1-24 15,0 7-53 1</inkml:trace>
  <inkml:trace contextRef="#ctx0" brushRef="#br0" timeOffset="39453.366">24462 7241 320 0,'-25'19'121'0,"25"-16"-95"0,7 0 11 0,0-3-2 0,14-3-11 15,14 0 0-15,11-7-11 16,4 1-5 0,-1-1-5-16,1 7-5 0,-1-3-1 0,-3 3-20 15,0-3-8-15,-4 6-35 16,-3-3-15-16,-4-4-52 15</inkml:trace>
  <inkml:trace contextRef="#ctx0" brushRef="#br0" timeOffset="39871.542">25142 6604 268 0,'-21'-3'101'0,"18"3"-78"0,-1 3 22 0,1 4 4 16,3 2-6-16,3 4-1 16,4 5-10-16,4 1-3 15,7 0-16-15,6 0 3 0,15-7 4 16,7 4 0-16,17-7 0 15,8-2-2-15,0-1 1 16,-4-3-4-16,-7 3 1 16,-8 1-5-16,-6 2-1 0,-10 1-2 15,-12 5 0 1,-13 4-2-16,-15 9 1 0,-10 10-4 16,-14 9 0-16,-18 12-1 15,-7 4-2-15,0-3 1 16,4-4 1-16,10-3-3 15,7-9 0 1,8-3-19-16,6-9-9 0,4-4-40 16,7 0-19-16,7-6-112 15</inkml:trace>
  <inkml:trace contextRef="#ctx0" brushRef="#br0" timeOffset="43925.36">27171 5886 184 0,'-14'-9'71'0,"14"9"-55"0,-18 3 6 0,15 0 0 0,-8 0-6 15,1-3 1-15,-12 0-3 16,5 0-1-16,-12 3-7 16,5-3-2-16,-11 0 2 0,6 0 1 15,-6 4 1-15,7-4-2 16,-7 0 1-16,6 0 0 16,-2 0 1-16,2 0-2 15,-6 3 1-15,3-3-2 16,-14 0 2-16,11 0-2 15,-18 0 0-15,11 0-1 0,-11 0 2 16,7 0-3-16,-10 3-2 16,10 0 2-16,-32-3 0 15,15 0 1-15,-18 3 0 16,14-3-2-16,-25 0 1 16,18 0-2-1,-32 0 2-15,21 0 2 0,-31 0 2 16,24 0-1-16,-42 0-1 15,32 0-3-15,-53 0-2 16,38 0 3-16,-42 0 0 16,39 0-1-16,-52 0-2 15,-44 0 3-15,8 3 0 16,18 0-4-16,3 1 1 16,-4-1 0-16,-20 0 2 0,-5-3-1 15,19 6 2-15,-1-3 2 16,-6 7 4-16,20-4-2 15,-10-3 1-15,7 6-5 16,11 1-2-16,-8-7 0 16,12 3 1-16,9-6-3 15,-6 3 0-15,10 1 1 16,11-4 2-16,-14 0-1 16,6 6 2-16,12-3-2 15,-11 0 2-15,-1 3-2 16,15 1-1-16,-7-4 3 15,-4 0 0-15,15 3-1 16,3-6 1-16,-11 0-2 16,4 0-1-16,7-3 3 15,0 0 0-15,-11 0-4 0,11 3 1 16,0-3 0-16,-10 3 2 16,2 0-1-16,8 0 2 15,-7 0-2-15,-10 0 2 16,13 0-2-16,-3-3 2 15,-11-1-4-15,8 1 0 16,-1-3 1-16,-10 0 2 16,7-1-3-16,-4 1 0 15,-18 3 3-15,12 0 3 16,-8 0-4-16,-10-4-1 0,10 7-2 16,-7-9-2-16,-4 9 5 15,8-9 1 1,-14 6-3-16,6-4 1 15,1-2 0-15,-15 6 2 0,15 0-3 16,-14-1 0-16,-1 1 1 16,4 3 2-16,-7 0-3 15,11 0-2-15,-15 3 2 16,11 7 2-16,0-4 0 16,-10 4-1-16,20-1 3 15,-10-6 0-15,4 13 3 16,10-10 1-16,-11 3-1 15,12 7-1-15,2-3-3 16,-10 2 1-16,15 4-2 16,6 0 2-16,-11 0-2 0,19 0 2 15,6-4 0-15,-7 1 1 16,1 0-2-16,17-4-2 16,3 1-2-16,-10 2 1 15,10-2 1-15,8 3 2 16,-4-1-1-16,-11 1-1 15,11-4-2-15,0 4 1 16,-7 0 1-16,0-4 0 16,11 1 0-16,-1-4 0 15,-6 1 0-15,-1-1 2 16,11 1-1-16,4-4-1 16,-11 0 1-16,0 0-1 0,14-6 0 15,7 0 0-15,-3-3 0 16,-11-3 2-16,14-3-3 15,11-4 0-15,3-3 1 16,4 7 0-16,-11 0-3 16,11 2 2-16,7 1-1 15,7 6 0-15,0 3 2 16,0 3 2-16,-1-2-1 16,5 5-1-16,-4-3 1 15,14-3-1-15,7 7 0 16,11-4 0-16,6-3-3 15,8 7 2-15,3-7 1 16,4 3 0-16,7 0-3 16,7-3 0-16,-3 4 2 15,2-4 0-15,-2 0 1 0,10-3 2 16,0 0-3-16,-4 6 0 16,4 0 1-16,-3 1 0 15,3-1-3-15,0 3 2 16,0 1 1-16,0 2 0 15,0 7 0-15,-4 13 0 16,-3 8 0-16,0 14 0 16,0 11 0-16,-3 1 0 15,-1 6 0-15,0 19 0 16,-3 16 0-16,4-7 0 16,-1 7 0-16,-3 12 0 15,-4 10 0-15,8-13 0 0,-1-7 0 16,-3 10 2-1,3 4-3-15,4-10 0 16,0-16-1-16,0-3 0 0,0 9 4 16,4 4 1-16,-1-10-1 15,1-9-2-15,-1-3 1 16,4-4-1-16,0 1 0 16,0-10 0-16,7-6 2 15,4-16 1-15,6-9 1 16,1-10 0-16,3-9-2 15,0-10-2-15,4 4 3 16,-11-7 0-16,4-5-4 16,-1 5-1-16,1-9 1 15,-4 6 2-15,4-6 2 0,0 0 1 16,-4 0-5 0,3-6 1-16,4 6 0 15,8-9 0-15,9-1 0 0,1 1 2 16,11-10-1-16,6 6-1 15,1-5-2-15,3-1 1 16,-4-3 3-16,18-3 1 16,7-3-4-16,14 9 1 15,-6-3 0-15,9 0 2 16,8-3-1-16,11 6-1 16,-4 0 1-16,6 7 1 15,16-1-1-15,-5 1-1 0,-6 2-2 16,13 4 1-16,11 3 1 15,-21 0 0-15,11-1 0 16,10 4 0-16,-10-3 0 16,-1 0 0-16,15 0 0 15,-7 0 2-15,-4 0-1 16,10 3 2-16,-2-3-2 16,-12 3-1-16,8 0 1 15,3 0-1-15,-14 3 0 16,-4 0 0-16,12 0 0 15,-1-3 0-15,-14 0 0 16,3-3 0-16,8 0 0 16,-8-3 0-16,-6-1 0 15,10 1 2-15,3 3-1 16,-10-3-1-16,-7 6 1 0,14-4-1 16,1-2 0-16,-12-3 0 15,8 9-3-15,13-10 2 16,-6 4 1-16,-8 0 2 15,15 3-1-15,0 0 2 16,-11-1-4-16,10 4 0 16,4 0-1-16,-10 0 0 15,3 4 2-15,7-1 2 16,-3-3-1-16,0 3-1 16,13-3 1-16,-2-3-1 15,-5 3 0-15,15-3 2 16,-7-1-1-16,-4 4-1 15,11 0-2-15,-11 0 1 16,-7 0 1-16,18 4 0 0,-14-4 0 16,-8 3 2-16,12 0-1 15,-5 0 2-15,-10 0-4 16,15 0-2-16,-1-3 2 16,-11 0 2-16,5 0 0 15,9 0-1-15,-13 0 1 16,3-3 1-16,11 0-3 15,-14-3 0-15,-4 3 1 16,14-1 2-16,-7-2-3 16,-10 3 0-16,13-3 1 15,1-1 2-15,-14 4-3 0,6 0 0 16,8 0-1-16,-11 0 0 16,0 0 2-16,18 0 2 15,-14-4-1-15,-4-2-1 16,17 0 1-16,-9-1-1 15,-5 1 0-15,15 6 2 16,-7-4-3-16,-4 4 0 16,11-3 1-16,-4 6 2 15,-14 0-1-15,11 0-1 16,6 0 1-16,-13 6-1 16,7-3 0-16,13-3 0 15,-16 7 0-15,13-4 2 16,7-3-1-16,-14 0-1 0,15 6-2 15,-1-3 1-15,-7-3 1 16,18 10 2-16,-10-4-1 16,-1 3-1-16,14-3-2 15,-13-2 1-15,13 2-1 16,4-6 0-16,-7 3 2 16,14 0 2-16,-14 0-1 15,4 4-1-15,6-4 1 16,-17 0 1-16,17 3-1 15,-6-3-1-15,-15 0 1 16,18 1-1-16,-18-1 0 16,-6 3 0-16,3-3 0 15,-11 0 0-15,-11 0 0 0,5 4 0 16,-5-4 0-16,-13-3 2 16,-8 6-3-16,4-3 0 15,-3-3 1-15,-15 0 0 16,-14 6 0-16,-7-6 0 15,-3 4 0-15,-7-4 0 16,-8 0 0-16,-17 0 2 16,-10 0-1-16,-15 0-1 15,-7 0 3-15,-10 0 0 16,-8-4-4-16,-6-2 1 16,-12 6 0-16,-2-9 2 15,-8-1-3-15,-3 4 0 16,0-6 3-16,-1-7 1 15,-2-6-1-15,-1-10-2 16,-3 4 1-16,-1-13-1 16,-2 0 0-16,-8 0 2 0,-4 0 3 15,-3-9 2-15,0 0-1 16,4-20-1-16,3-8-3 16,4-1-2-16,7 1 1 15,-1-7-1-15,1-25 0 16,0 3 2-16,0 10-3 15,-4 0 0-15,0-13 3 16,-3-3 1-16,-1 12-4 16,4 4 1-16,4-3 0 15,7-1 0-15,7-2-3 16,3 8 2-16,8 1 1 0,2 6 2 16,1-9-3-1,4 6 0-15,3 9 1 16,0 7 2-16,0 6-3 15,0 3-2-15,3-7-12 0,4-2-5 16,4 9-9-16,7 3-5 16,3 10-10-16,7 12-3 15,7 6-117 1,-3 4-58-16,-7-7 109 16</inkml:trace>
  <inkml:trace contextRef="#ctx0" brushRef="#br0" timeOffset="54794.02">4283 9640 288 0,'0'-13'110'0,"0"7"-86"0,3-4 13 0,-3 7 2 16,0 0-8-16,0-3-1 15,0 0-3-15,0-1-2 16,0 1-14-16,0 0 7 0,0 3 4 15,0-4 2-15,0 7 3 16,0 0-6-16,0 10-1 16,0 5 0-16,0 7 0 15,4 3-9-15,-4 0-4 16,0 13 0-16,3-3 0 16,-3 2-3-16,0 4-1 15,0 3 1-15,0 3 2 16,0 0-3-16,0 0-2 15,0-6 0-15,0-7 1 16,0-6 1-16,0-2 1 16,0-8-2-16,0-2-2 0,4-7 1 15,3-5-1-15,0-8-47 16,0-2-20-16,0-3-68 16,7-7-29-16,0 0-1 15</inkml:trace>
  <inkml:trace contextRef="#ctx0" brushRef="#br0" timeOffset="56086.751">1658 12023 216 0,'-3'-13'82'0,"-1"7"-64"0,-3 3 11 15,0-4 2-15,-4 7-6 16,4-3 3-16,0-3-7 15,0 0-1-15,4-4-11 16,3 1 6-16,0-4 4 0,3-2 3 16,4-1 2-16,4-3-5 15,10 0 1-15,0 0-2 16,0 7 0-16,8-1 0 16,-1 4 0-16,3 3 0 0,-6 6 0 15,-4 6 0-15,-3 7 0 16,-4 5 0-1,-3 11-2-15,-4 2-2 0,-4 3 1 16,-3-2-6-16,-3-1-3 16,-4-3-3-16,0 1 0 15,-4-4-2-15,0-3-1 16,1-4 1-16,3-5 1 16,0 3-3-16,3-4 0 15,1-2-1-15,3-4-2 16,3 0 3-16,1 0 0 15,3 1 1-15,0-1 0 16,3 0 2-16,1 0 1 0,3 1-4 16,0 8-1-16,4-2 1 15,-4 3 0-15,0 2 3 16,-3 4 1-16,-1 0-4 16,-3-3 1-16,-3-3 0 15,-4 6 2-15,0 9-1 16,-4-12-1-16,1-3 1 15,-8 2 1-15,4-5-1 16,-10 6 2-16,2-4-2 16,-13-2-1-16,7-4 1 15,-7-2 1-15,7-4-3 16,-4-6 0-16,0 0-21 16,8-4-10-16,3 1-20 0,10-7-5 15,0 4-2-15,12-7 1 16,6-9-12-16,3 0-3 15,8 3-60 1</inkml:trace>
  <inkml:trace contextRef="#ctx0" brushRef="#br0" timeOffset="56431.669">2265 11903 328 0,'-4'-28'123'0,"1"22"-95"0,-4 3 9 16,7 3 0-16,-4 3-10 16,1 6 1-16,-1 7-6 15,1 6-2-15,-1 6-11 16,1 7-1-16,3-1-1 0,0 1 1 15,0-1 2-15,3 1-5 16,1-4-3-16,3 7-1 16,0-1 1-16,3 1-1 15,-6-10-1-15,-1-3-6 16,1 3-4-16,-1-3-34 16,-3-3-16-16,0-3-9 15,-3 3-3-15,3-9-68 16</inkml:trace>
  <inkml:trace contextRef="#ctx0" brushRef="#br0" timeOffset="56658.764">2021 12201 240 0,'-14'0'90'0,"14"0"-70"0,7 3 17 0,-3-3 2 15,6 0 1-15,8 0 5 16,3-3-11-16,11 0-3 15,7 0-18-15,0 0-6 0,-4-3 0 0,0 2-4 16,4 1-2-16,-11 0 0 16,4 3-1-16,-4 3-22 15,0 0-8-15,-6 1-71 16,-1-1-29-16,3-3 5 16</inkml:trace>
  <inkml:trace contextRef="#ctx0" brushRef="#br0" timeOffset="56988.148">2600 11856 296 0,'-4'-15'110'0,"4"8"-86"0,0-2 18 0,0 6 3 16,0 0-11-16,0 3 0 15,0 3-10-15,0 6-5 16,0 10-11-16,0 19-1 0,-3 2 3 16,-1 4-8-16,-3 3-1 15,0 0 1-15,0-3 1 16,4 6-4-16,-1 1 1 16,4-1 2-16,4-13 3 15,-4-8-2-15,7 2-2 16,3 0-3-16,-3-12-1 15,0-3-36-15,4-4-16 16,-4-5-36-16,0-10-13 16,7-4-27-1</inkml:trace>
  <inkml:trace contextRef="#ctx0" brushRef="#br0" timeOffset="57259.987">2801 12013 272 0,'-7'10'104'0,"7"-1"-81"0,0-6 14 16,0-3 1-16,0 3-5 16,4 0 3-16,-1-3-9 0,1 0-2 15,6-3-14-15,1 0-2 0,-1 0-2 16,4 3-3-16,4 0-1 15,3 0-1-15,-3 0-2 16,0 3-24-16,-8 0-9 16,4 0-56-16,0 0-22 15,0-3-22 1</inkml:trace>
  <inkml:trace contextRef="#ctx0" brushRef="#br0" timeOffset="57450.383">2826 12204 272 0,'-18'22'104'0,"15"-15"-81"0,-1-4 9 0,4 6-2 0,4-9-3 15,3 6 3-15,0-6-5 16,3-6-1-16,8 3-13 16,3-3-7-16,11-4-2 0,-7 1-2 15,6 0 0-15,1-1-49 16,0 1-19-16,-4-1-78 15</inkml:trace>
  <inkml:trace contextRef="#ctx0" brushRef="#br0" timeOffset="57780.724">3309 11816 296 0,'0'-7'110'0,"-3"4"-86"0,-5 9 5 0,8 1-5 15,-7 5-5-15,0 4 1 16,0 6 0-16,-3 6 0 16,-1 3-11-16,4 4 1 0,0-7 1 15,4 0-2-15,3-6 2 16,0-3-6-16,3-3-1 15,1 0-2-15,3-4-2 16,3-6 1-16,1 4 1 16,-1-4-3-16,1-3 0 15,-4-3-4-15,4 0 1 16,-1-3-40-16,1-3-16 16,-1-4-97-16</inkml:trace>
  <inkml:trace contextRef="#ctx0" brushRef="#br0" timeOffset="58038.752">3447 11803 280 0,'-14'-6'107'0,"10"3"-83"0,0-1 19 16,4 4 3-16,0 0-9 0,0 10 1 15,0 6-5-15,-3 12 0 16,3 13-18-16,-7 9-2 0,0 0 0 15,0 3-5-15,0 1-2 16,-7 2-3 0,7 0-3-16,3 1 1 0,1-7 1 15,3-3-8-15,0-19-3 16,0-6-59-16,7 3-25 16,14-15-76-1</inkml:trace>
  <inkml:trace contextRef="#ctx0" brushRef="#br0" timeOffset="59117.96">7743 9477 260 0,'0'-16'96'0,"0"13"-75"16,4-7 14-16,-4 7 3 0,0-3-7 15,0 6-1-15,4 0 1 16,-1 9 0-16,1 4-16 16,-4 6 6-16,0 12 6 0,0 10-4 15,-4 0 1-15,-3 2-7 16,0 1-2-16,0 0-9 16,0 3-2-16,3 3-2 15,1 1-2-15,3-4 1 16,0-7 1-16,3-2-1 15,1-7-1-15,-1-6-30 16,1-3-15-16,-1-6-43 16,1-3-20-16,3-7-46 15</inkml:trace>
  <inkml:trace contextRef="#ctx0" brushRef="#br0" timeOffset="59839.542">6311 11753 240 0,'-3'-22'90'0,"-1"16"-70"0,8-10 17 0,-4 13 2 15,0 0-8-15,3 0-1 16,1-1-3-16,-1 4 0 16,1 7-15-16,-1 2 9 0,1 4 5 0,-1 5-3 15,1 11-1-15,-1 11-8 16,-3 7-1-16,0 7-6 15,0-4 1-15,0-3-5 16,0-3 0-16,0-6-3 16,-3-4-1-16,-1-3 1 15,4-2 2-15,-3-1 1 16,-1-6 1-16,1 6-5 16,-1-9-1-16,1 3-19 15,-1-10-7-15,8-9-56 16,-1-6-42-1,8-6-23-15,3-4 30 16</inkml:trace>
  <inkml:trace contextRef="#ctx0" brushRef="#br0" timeOffset="60141.433">6590 11753 316 0,'7'-13'121'0,"0"7"-95"0,0-3 18 0,-7 6 2 16,0 3-14-16,0 3-3 15,0 6-9-15,0 0 0 16,0 17-11-16,-3 8-1 0,-1 10-1 16,0 6-1-16,1 0-1 0,3-3-3 15,0-3-2-15,0-3 1 16,3-3-1-16,1-7 0 15,0 0 0-15,-1-6-7 16,1-3 0 0,-1-6-35-16,1-3-14 0,-1-7-22 15,1-3-9-15,-1-3-50 16</inkml:trace>
  <inkml:trace contextRef="#ctx0" brushRef="#br0" timeOffset="60355.998">6526 12019 288 0,'-3'0'107'0,"3"4"-83"0,0 8 6 0,0-6-1 15,0 4-7-15,3-1 1 16,4-3-3-16,1 1-1 16,6-1-10-16,3-3 3 0,4-3 4 15,1-3-8-15,2 0-2 16,1 0-4-16,3-4 1 15,0 1-42-15,1-3-16 16,2-1-104 0</inkml:trace>
  <inkml:trace contextRef="#ctx0" brushRef="#br0" timeOffset="60979.182">6936 11762 292 0,'-14'0'110'16,"10"-3"-86"-16,4 3 13 0,0 0 0 0,0 0-9 15,4-6-2-15,3 6 1 16,3-10 2-16,8 7-15 15,-1-3 7-15,5-3 3 0,-1 2-6 16,0 1-3-16,-3 3-8 16,-1 3-3-16,-6 6 4 0,-4 1 3 15,-4 2-4-15,-3 3-2 16,-3 4-2-16,-4 0-3 16,0-1 1-16,-4 1 1 15,4-3-1-15,0-1-1 16,0 1-2-1,3-1-1-15,1 1 2 0,3-4 0 16,0 7 1-16,3 0 2 16,1-4-1-16,3 1-1 15,0 2 1-15,4-2-1 16,-1 3-3-16,1-1 0 16,-1 4 2-16,1 0 0 15,0 0 1-15,-1 0 2 16,-3-4-1-16,4 1-1 15,-8 0 1-15,1-4 1 0,-4 4 1 16,-4-4 1-16,-6-2 0 16,3-1 0-16,-4-3-2 15,-3 1-2-15,0-4 1 16,0 0-1-16,0-3 0 16,0-3 2-16,3 3-6 15,4-3 1-15,7-4-26 16,3 1-10-16,5-3-27 15,2-4-10-15,4-2-22 16,4 2-8-16,3-6-16 16</inkml:trace>
  <inkml:trace contextRef="#ctx0" brushRef="#br0" timeOffset="61211.004">7285 11828 264 0,'-7'-9'99'0,"-4"6"-77"0,8 3 20 0,3 0 6 16,0 0-8-16,-4 0 1 16,4-4-8-16,7 1 0 15,7 0-19-15,-3 0 3 0,7 0 1 16,6 0-13-16,1 0-2 16,3 3-2-16,-3 0-1 15,0 0-16-15,-4 3-6 16,0 3-40-16,-3-3-17 15</inkml:trace>
  <inkml:trace contextRef="#ctx0" brushRef="#br0" timeOffset="61400.571">7331 12051 308 0,'-7'6'115'0,"10"-3"-89"0,11-6 14 15,-7 0 1-15,7 0-17 16,8-4-3-16,2-2-12 16,1-3-6-16,0 2-2 15,-1 1-1-15,-2 6 0 0,6-4-36 0,-14-2-15 16,7 3-100 0</inkml:trace>
  <inkml:trace contextRef="#ctx0" brushRef="#br0" timeOffset="61775.799">7909 11659 308 0,'0'-3'115'0,"-3"3"-89"0,3 0 10 0,-4 3-2 0,-6 3-8 16,-1 0-1-16,0 7-7 15,-3-1-1-15,0 4-10 16,0-3 0-16,4 5 3 0,-1 1-8 16,4-3-1-16,7 0 1 15,3-4 1-15,5 1 1 16,2-4 2-16,1-3-3 15,6-2 0-15,1-1-1 16,0-3-2-16,3 0 1 16,-7 0 1-16,4 0-39 15,-4-3-16-15,0-1-29 16,0-2-10-16,0-3-40 16</inkml:trace>
  <inkml:trace contextRef="#ctx0" brushRef="#br0" timeOffset="62030.393">8072 11696 308 0,'0'-6'115'0,"-4"6"-89"0,4 3 16 0,0-3 4 16,-3 3-10-16,3 4-1 16,-4 5-6-16,0 4-4 15,-3 6-13-15,0 9 1 0,0 10 3 16,0 9-6-16,0 0-1 0,4-3-7 15,3-6-2 1,0 0 0-16,3-7 2 16,4-2-1-16,0-4-1 0,0 0-21 15,0-9-11-15,0-6-46 16,4-4-20-16,3-3-65 16</inkml:trace>
  <inkml:trace contextRef="#ctx0" brushRef="#br0" timeOffset="63261.42">12037 11696 260 0,'-4'-12'96'0,"8"2"-75"0,-1 1 21 0,-3 6 6 15,4 0-13-15,-1 0 0 16,1 3-9-16,-1 0-2 15,1 3-13-15,-4 3-2 0,0 10 1 16,-4-1-6-16,1 1 0 16,-4 6 0-16,0 3 0 0,0 3-5 15,0 1 1-15,0-1 0 16,3-3 0-16,4-6 4 16,7 3 5-1,4-10-3-15,6-2-1 16,5-7-2-16,2-3 0 0,4-3-2 15,1-4 2-15,-1 1-7 16,-3-3 1-16,-1-4-26 16,-6 4-8-16,0-1-19 15,-4 1-7-15,-4-1-83 16</inkml:trace>
  <inkml:trace contextRef="#ctx0" brushRef="#br0" timeOffset="63547.341">12351 11700 264 0,'-11'-7'99'0,"11"7"-77"0,0 0 13 0,0 0 3 16,0 0 0-16,0 7 4 16,4 2-6-16,-4 0 1 15,0 7-21-15,3 3-3 0,-3 9 1 16,0 7-8-16,-3 5-1 15,-1 7-3-15,1-3-2 16,-1-6 1-16,1 6-1 16,3-7 0-16,0-2 0 15,0-7-5-15,3 0 1 16,4-3-40-16,-3-3-18 0,-1-6-30 16,4-7-11-16,4-2-21 15</inkml:trace>
  <inkml:trace contextRef="#ctx0" brushRef="#br0" timeOffset="63808.211">12629 11731 308 0,'0'-13'115'0,"4"7"-89"0,0 6 3 0,-4 0-2 15,0 3-3-15,0 4 3 16,0-4-6-16,0 12-2 15,-4-2-11-15,-3 15-3 0,0 7-1 16,-4 8-2 0,1 5 1-16,-1-1-4 0,1-7 0 15,-5 1 1-15,8-6 0 16,4-4-20-16,-1-6-9 16,4-6-25-16,0-4-11 15,4-2-75 1</inkml:trace>
  <inkml:trace contextRef="#ctx0" brushRef="#br0" timeOffset="64016.748">12488 11916 276 0,'0'-28'104'0,"0"28"-81"0,7-3 9 16,-3 3-2-16,3 0-14 15,7 0-2-15,4 0-8 16,3 3-4-16,11-3-1 15,-4 6-1-15,4-3 2 0,-1-3-1 16,-2 10 2-16,-1-4-4 16,-3-3 0-16,-1 0-52 15,-3 0-24-15,4 0-47 16</inkml:trace>
  <inkml:trace contextRef="#ctx0" brushRef="#br0" timeOffset="64290.286">12961 11759 280 0,'-11'-6'104'0,"8"6"-81"0,-1 0 9 0,4 0-2 15,-3 6-5-15,-4-3 0 16,0 10-8-16,0-1-2 16,0 7-9-16,-4 3 3 0,4 0 1 15,0 6-3-15,0 4-2 16,0-4-2-16,3-3-3 15,4-3 1-15,0-3-1 16,4 0 0-16,3-1 0 16,0-5 2-16,4-4 1 15,-1-2-17-15,1-1-7 16,-1-3-56-16,4-3-23 0,4-6-32 16</inkml:trace>
  <inkml:trace contextRef="#ctx0" brushRef="#br0" timeOffset="64523.388">13120 11759 252 0,'-4'-19'96'0,"4"13"-75"0,0 6 17 15,0 0 1-15,0 0-10 16,-3 9-2-16,-1-2-4 16,1 5-3-16,-4 7-10 15,-4 9 0-15,0 10 3 0,-3 9-5 0,0 0-2 16,0-3-3-1,0 0 0-15,3-7-2 16,1-2-1-16,3-7 1 0,7 0-1 16,3-6-11-16,4-6-5 15,4-3-34-15,3-7-15 16,4-6-79 0</inkml:trace>
  <inkml:trace contextRef="#ctx0" brushRef="#br0" timeOffset="64767.488">13286 11957 308 0,'-7'-7'115'0,"3"4"-89"0,8-3 12 0,-1 3 1 0,4 0-8 15,4-4 2-15,3 1-13 16,3-3-2-16,5-1-10 15,2 4-7-15,5 3-2 0,2 6 3 16,-2 3 1-16,-5 4-32 16,-3 5-13-16,-6 1-54 15,-5 0-21-15,-6-4-12 16</inkml:trace>
  <inkml:trace contextRef="#ctx0" brushRef="#br0" timeOffset="64934.677">13370 12110 276 0,'-10'10'104'0,"10"-10"-81"0,0 0 7 0,3 0-3 16,4-3-4-16,4-4 3 15,3 4-12-15,7-3-5 16,4 0-6-16,3-4-5 0,0 1-1 16,4-1-40-16,0-2-17 15,3-1-73 1</inkml:trace>
  <inkml:trace contextRef="#ctx0" brushRef="#br0" timeOffset="65574.498">13959 11743 312 0,'11'-18'118'0,"-7"11"-92"0,-1-2 15 0,-3 6 0 0,4 0-8 15,-4 0 1-15,0-1-19 16,-7 4-7-16,-4 4-5 15,-3-1-3-15,-4 6 3 0,-3 1-2 16,-4 2 2-16,1-3-2 16,-1 7-1-16,0-3 1 15,4-1-1-15,7 1-3 16,3-1 0-16,4 1 2 16,7 3 2-16,7-4 0 15,4 7-1-15,3-3-2 16,4-4 1-16,10 7 1 15,0 0 2-15,4 0 5 16,3-1 6-16,0 1-5 0,1 3 0 16,-4-3 5-16,-1 0 1 15,-6 0-1-15,-4-4 0 16,-7 1-5-16,-7 0-3 16,-7-4 0-16,-10 7-1 15,-8-3 0-15,-10-4 0 16,-4-2-2-16,-3-1-2 15,0 0 1-15,-1-2 1 16,5-1-1-16,-1-3-1 16,7-6-2-16,0-3 1 15,8-4 1-15,6-2 0 16,8-7 0-16,6-6 2 16,8-10-1-16,6-12-1 15,15-6 1-15,7 3 1 16,10 3 3-16,4 3 4 15,-3 3 0-15,-5 3 0 0,-6 1-5 16,-10 6-3-16,-8 5 0 16,-11 4 1-16,-6 10-1 15,-15 6-1-15,-10 3-2 16,-11 3-1-16,-3 3-16 16,0 0-5-16,3 0-30 15,4 0-13-15,10-3-72 16,22-12-84-1</inkml:trace>
  <inkml:trace contextRef="#ctx0" brushRef="#br0" timeOffset="68515.208">7137 14462 184 0,'3'-19'68'0,"1"7"-52"0,-4-10 12 0,0 12 5 16,7-5-8-16,-4-7 0 15,1-3 1-15,6-4 1 16,1 1-14-16,0 3 3 0,-1 3 4 16,-3 6 4-16,0 1 5 15,-3 12 0-15,-4 3 2 16,-4 9-11-16,1 7-2 15,-4 12-1-15,0 9-2 16,-4 1-3-16,1 9 0 16,-5-3-7-16,5 0-3 0,-11-3-1 15,7-1 1-15,-1-5-1 16,1 3 2-16,4-7-2 16,3-6-1-16,0-3 1 15,3-6-1-15,8-7 2 16,3-6 1-16,3-3-1 15,8-3-2-15,7-6 1 16,10-7-1-16,7 7 0 16,11-4 0-16,4 4 0 15,-1 5 0-15,-3 8 0 16,-4 2 0-16,4 10 0 16,-3 2 2-16,-1 20-3 15,0 3 0-15,-3 6 1 16,-7-3 2-16,-4-4-1 0,-6 1 2 15,-8-3 4-15,-11-4 6 16,-6 1 2-16,-8-7 0 16,-10 7-3-16,-7-7 0 15,-7 0-5-15,-7-3 1 16,-4-6-5-16,-7 0-2 16,-7-10-3-16,-11 0 1 15,-6-9 3-15,3-9 1 16,3 0-4-16,8-10 1 15,3 0-13-15,7 7-7 16,11-4-16-16,0 3-7 16,10 1-21-16,11-1-10 15,7 1-18-15,14-1-7 16,7-12-28-16</inkml:trace>
  <inkml:trace contextRef="#ctx0" brushRef="#br0" timeOffset="68815.304">7384 14170 292 0,'-7'-3'110'0,"7"3"-86"0,0 6 16 0,0-6 0 15,3 10-9-15,4-10 2 16,11 9-4-16,-1-9 0 16,8 7-16-16,7-4-3 0,10-3-3 15,11-3-3-15,14-4-3 16,7 7-3-16,4 7 1 16,-4-4-12-16,4-3-5 15,6 9-30-15,4 1-14 16,-6 2-97-1</inkml:trace>
  <inkml:trace contextRef="#ctx0" brushRef="#br0" timeOffset="69206.471">8530 14685 264 0,'0'-13'101'0,"0"13"-78"0,-3-3 11 0,3 3 1 15,0 0-6-15,0 0 12 16,-4 16-10-1,-3 2-17-15,-4 11-3 0,-6 11-1 16,-8 7-2-16,-3 0 3 16,-4 0-4-16,-3-6-2 15,0 6-2-15,-1-3 0 16,5 0-4-16,2 0 0 16,5-3-1-16,3-10 0 15,6-3-25-15,5-9-9 16,3-3-26-16,7-16-11 15,7-7-63 1</inkml:trace>
  <inkml:trace contextRef="#ctx0" brushRef="#br0" timeOffset="69465.156">8283 14587 296 0,'-14'-3'112'15,"14"6"-87"-15,11 4 9 0,-11-4-4 0,7 6-7 16,3 1 0-16,4 2-3 16,1 7-1-16,-1 9-10 15,0 19-3-15,-4 6-2 0,-3 1-2 16,0 2-2-16,-3-2 1 16,3-11-1-16,0 4 0 0,4-6 2 15,-1-6-17-15,4-7-6 16,1-9-37-16,2-10-14 15,1-3-69 1</inkml:trace>
  <inkml:trace contextRef="#ctx0" brushRef="#br0" timeOffset="69781.02">8738 13995 304 0,'0'0'115'0,"0"9"-89"0,-3 10 3 0,-1-10-2 0,1 7-12 16,-1 3 2-16,1 0-4 15,3-1 2-15,3-2-8 16,8 0 2-16,3 0 2 0,4-4-4 15,10-3 1-15,-4 1-5 16,5-1 0-16,-5 1-3 16,1-4-3-16,-4-3-25 15,-3 7-11-15,-4-7-60 16,4 3-85 0</inkml:trace>
  <inkml:trace contextRef="#ctx0" brushRef="#br0" timeOffset="70009.179">8978 14123 292 0,'-14'13'110'0,"7"-4"-86"0,-4 10 13 0,8-10 0 16,-4 10-14-16,0 10 0 15,0 2-14-15,3 6-3 16,1 1-4-16,3 0 1 0,0-1 0 15,3-5-4-15,1-4 1 16,-1-3-5-16,1-3 1 16,-1-3-44-16,1 0-21 15,3-7-70-15</inkml:trace>
  <inkml:trace contextRef="#ctx0" brushRef="#br0" timeOffset="70393.077">9049 14775 284 0,'-7'-9'107'0,"7"9"-83"0,-4 0 10 0,4 0 2 16,4 6-5-16,-1 7 2 15,1 3-12-15,3 2-5 16,0 11-9-16,0 2-1 0,4-3 1 15,3 0-6-15,0-3 0 16,3-3-1-16,1 0 0 16,-4-3-9-16,0 0-4 15,0-3-51-15,0-1-20 0,1 1-58 16</inkml:trace>
  <inkml:trace contextRef="#ctx0" brushRef="#br0" timeOffset="70662.264">9335 14804 312 0,'-15'-7'118'0,"12"11"-92"0,3 5 11 16,0-3-1-16,0 7-7 16,-4 6 1-16,1 12-6 15,-4 0-3-15,-4 4-11 0,-3 2 0 0,0 10 1 16,-4 4-6-1,1 11-3-15,-1 1-1 0,4 6-1 16,0-13 0-16,3 1 2 16,4-7-1-16,0-12-1 15,4-1-32-15,3-5-14 16,3-7-23-16,1-6-10 16,6-7-65-1</inkml:trace>
  <inkml:trace contextRef="#ctx0" brushRef="#br0" timeOffset="71264.019">9599 14057 264 0,'0'-9'99'0,"4"9"-77"0,-1 0 11 0,-3 0 2 16,0 6-6-16,0 4 1 15,-3 2-6-15,-1 4-3 16,-3 3-11-16,0 3 2 0,0 0 2 0,3-4-1 16,1 8 2-16,3-4-6 15,3-7-1-15,4-2 0 16,4-4 2-16,3-3-5 15,7-2-1 1,4-4-4-16,0-4-1 0,-4 1-1 16,-3 0-2-16,-4 0-50 15,0 0-22-15,0-3-89 16</inkml:trace>
  <inkml:trace contextRef="#ctx0" brushRef="#br0" timeOffset="71523.072">9835 14048 324 0,'0'-3'123'0,"0"3"-95"0,4 3 14 0,-4 6-1 16,0 1-10-16,0 6 2 15,-4 5-10-15,1 8-4 16,-4 11-11-16,-4 14-3 0,1 5 1 15,-1-2-3-15,1-4 0 16,2-6-1-16,1-3-2 16,7-6-2-16,0-4-1 15,4-6-42-15,3 4-20 16,7-7-110 0</inkml:trace>
  <inkml:trace contextRef="#ctx0" brushRef="#br0" timeOffset="71929.19">10037 14920 296 0,'0'-7'112'0,"7"7"-87"0,3-3 15 0,-3 3 1 16,7-3-8-16,11 0 3 15,7 0-9-15,-8 0-2 16,26 3-14-16,3-3-4 0,-4 3-1 16,1 0-3-16,2 0 0 15,1 0-1-15,0 0 1 16,-3-4-4-16,-8 1-2 16,-3 0-51-16,-11 0-24 0,-7-3-90 15</inkml:trace>
  <inkml:trace contextRef="#ctx0" brushRef="#br0" timeOffset="72224.187">10379 14522 324 0,'7'-4'121'0,"-4"4"-95"0,4 7 22 0,-3-1 3 16,-1 3-15-16,1 7-3 16,-4 6-13-16,0 6-2 15,-4 13-11-15,-3 15-4 0,-3 10 0 16,-4-6-2-16,0-1 2 16,3-5-2-16,4-7-1 15,7-3 1-15,3-4 1 16,5-5-12-16,2 6-6 15,4-10-35-15,0-6-17 16,4-9-102 0</inkml:trace>
  <inkml:trace contextRef="#ctx0" brushRef="#br0" timeOffset="72884.022">11130 14399 276 0,'-35'-28'104'0,"24"15"-81"0,4-8 18 16,7 11 2-16,4-2-14 15,3-4-5-15,7-3 0 16,11-3-1-16,10 0-12 16,4-3 0-16,7 6 0 0,-4 7 2 0,7-1 3 15,-3 7-3-15,0 3 2 16,-4 3-2-16,-10 6 2 16,-7 0 5-16,-11 7 2 15,-11 3-7-15,-10 2-4 16,-3 7-4-16,-4 4-2 15,-7-1-3-15,3-3-2 16,0-3-2-16,1 6 1 16,2-3 1-16,5-3 0 15,3-3-3-15,3 0 2 16,4 0-1-16,7-1 0 16,4 1 2-16,0 3 2 15,3 0-1-15,3-3-1 16,4 6-2-16,1 0 1 0,-1 3 1 15,0 10 2 1,-3 0-1-16,-4 5-1 16,-7-2 1-16,-7-3 1 0,-7-4-1 15,-7-2 2-15,-4-7-2 16,-3 3 2-16,-7-9-2 16,-4 6 2-16,-7-6-4 15,-3 0 0-15,-4-4 3 16,-4-5 1-16,12-1-4 15,6-3-1-15,11-3-30 16,10-3-12-16,11-3-23 16,11-3-11-16,6-3-44 0,12 2-18 15,6-8 18 1</inkml:trace>
  <inkml:trace contextRef="#ctx0" brushRef="#br0" timeOffset="73214.447">12054 14634 272 0,'0'0'101'0,"-3"4"-78"0,-4-4 24 0,7 0 5 0,-7 0-3 16,0 0 1-16,0 3-9 15,0 3-2-15,-4 3-22 16,-3 7-4-16,0 6 1 0,-4 6-6 16,-3 7-2-16,0 2-3 15,-4-2 0-15,0 6-2 16,-3-7 2-16,4-3-2 16,-1-2 2-16,7-4-7 15,4-6-1 1,4-4-36-16,6-2-13 0,4-4-27 15,4-6-12-15,3-3-60 16</inkml:trace>
  <inkml:trace contextRef="#ctx0" brushRef="#br0" timeOffset="73474.602">11843 14503 332 0,'3'-7'126'0,"1"14"-98"0,3 8 12 0,-4-2 0 16,4 6-13-16,1 6-1 16,-5 6-9-16,1 10 0 15,-1 12-10-15,-3 1-2 0,0-1-1 16,4-3-2-16,-1 0-2 16,4-12 1-16,0-1 1 15,0-2-6-15,4-10-1 16,3-6-42-16,0-4-19 15,4-5-94 1,6-7-50-16,-2-12 100 0</inkml:trace>
  <inkml:trace contextRef="#ctx0" brushRef="#br0" timeOffset="74025.051">12280 14086 308 0,'-3'-13'115'0,"3"7"-89"0,10-7 12 0,-10 13 1 16,7-6-6-16,7-6 3 16,4-1-5-16,3 0-1 15,0 4-17-15,4 3 1 0,7 3 2 16,3 6 1-16,-7 3 1 15,-6 0-3-15,6 4 1 16,-7-1-3-16,0 4 2 16,-7-4-4-16,-10 7-1 15,-15 3-4-15,-7 2-1 16,-10 1-3-16,0-3-2 16,3 0 1-16,1-3 1 15,2-4-1-15,5-2-1 16,3 5-2-16,3-5-1 15,4 2 2-15,4 1 2 16,3 3-2-16,3 5 0 0,1 5 1 16,3 2 0-16,0 3-3 15,3-3 2-15,1 1 1 16,-4-7 0-16,0-4 0 16,-3 4 2-16,-4-6-1 15,-4 0 2-15,-3-4-2 16,-4 1 2-16,1-4-2 15,-4-3 2-15,0-2-9 16,3-4-3-16,0 0-33 16,4 0-15-16,0 0-21 15,4 0-9-15,-1 0-66 16,4 0-50 0,0 0 85-16</inkml:trace>
  <inkml:trace contextRef="#ctx0" brushRef="#br0" timeOffset="74344.15">12538 14913 364 0,'-18'-9'134'0,"18"9"-104"0,4-3 7 0,-1 3-2 0,4 3-10 16,0 3 3-16,0 7-14 16,0 3-3-16,0-1-7 15,4 10-1-15,0-3 1 0,-1 0-2 16,1-3 1-16,3 0-2 16,0 0 2-16,4-4-2 15,-1-2-1-15,1-4-2 16,0 4 1-16,-1-4-56 15,-3-3-25-15,4-2-92 16</inkml:trace>
  <inkml:trace contextRef="#ctx0" brushRef="#br0" timeOffset="74610.53">12919 14788 344 0,'-18'6'129'0,"11"1"-100"0,0 8 11 0,3-5 0 16,1 8-4-16,-1 8 0 16,-3 2-11-16,0 6-5 15,-3 4-11-15,-8 3-4 0,-3 6-1 16,-7 12-2-16,-4 7 1 16,-3 0-2-16,-1-3-1 15,5-10 1-15,2-3 1 16,8-3-3-16,4-6 0 15,2-7-26-15,5-5-11 16,6-4-34-16,4-6-12 0,14-10-77 16</inkml:trace>
  <inkml:trace contextRef="#ctx0" brushRef="#br0" timeOffset="74945.077">13346 14014 400 0,'7'-29'148'0,"-4"26"-115"0,4 0 13 0,-7 6-3 16,4 7-12-16,-4 5-1 15,-4 4-8-15,1 9-1 16,-4 4-12-16,0 12 1 0,-4-1 3 16,4 14-7-16,0-4-1 15,3 1-5-15,4-7-1 16,4-7 1-16,-1-2 2 16,1-7-34-16,3-2-16 15,0-8-39-15,-3-5-18 16</inkml:trace>
  <inkml:trace contextRef="#ctx0" brushRef="#br0" timeOffset="78723.023">13716 14819 260 0,'-21'-3'96'0,"14"0"-75"0,-4 0 17 15,11 3 3-15,0 0-7 16,0 0 1-16,0 0 2 15,4 3 1-15,3 3-20 16,3 1 5-16,4 2 4 0,4 0-2 0,3 1 0 16,8-1-5-1,6 1 0-15,18-1-11 0,3-3-5 16,4-3-3-16,-3-3-1 16,-5 0 2-16,-2-3 1 15,-8 3-8-15,-10 0-4 16,-7 0-46-16,-8 0-19 15,-6 3-81 1,-4 4-73-16,-4-7 81 16</inkml:trace>
  <inkml:trace contextRef="#ctx0" brushRef="#br0" timeOffset="79536.7">14848 14368 264 0,'18'-41'101'0,"-14"29"-78"0,-1-4 11 15,-3 13 1-15,-3 0-1 16,3-1 1-16,-7 1-5 15,3 0-4-15,-7 3-14 16,4 0 1-16,-7 6 1 0,0 1-3 16,-7 5-1-16,3-2-6 15,-17 9-1-15,7 2-1 16,-18 8-2-16,-3-1 1 16,-8 0-1-16,11 0-3 0,11-6 2 15,10-3 1-15,11-3 0 16,7-4 0-16,14-2 0 15,11-1 0-15,14-3 0 16,6-2-3-16,5-4 2 16,3 6 1-16,-1-3 0 15,1 3 0-15,4 4 2 16,-1 2 1-16,0 4 3 16,-3 6 3-16,-10 6 5 15,-8 13-6-15,-7 6-2 16,-7 0 3-16,-10 0 4 0,-8-3-3 15,-10-7 2-15,-7 1-1 16,-4-3 1-16,-3-4-4 16,0-3-3-1,-4-6-2-15,-3 3 0 0,-4-9 0 16,-3-4 1-16,-4-2-5 16,3-4-1-16,1-3 1 15,7-3 2-15,7-6-2 16,10-4 0-16,11-5-1 15,14-7 0-15,14-6 2 16,11-16 2-16,7-13-3 16,6-5-2-16,8-7 2 15,18 3 2-15,7-6 0 16,-1-16 2-16,-3 3-2 0,-21 19-1 16,-7 19 1-16,0-9-1 15,-7 6 0-15,-15 9 0 16,-2 3 0-16,-22 10 0 15,0 6-5-15,-25 13-1 16,4 2 0-16,-25 7 4 16,7 7-10-16,-10 2-4 15,13 1-19-15,8 2-7 16,3 4-25-16,18 3-7 16,0-4-87-1</inkml:trace>
  <inkml:trace contextRef="#ctx0" brushRef="#br0" timeOffset="80014.862">15766 14710 272 0,'3'-35'101'0,"-3"35"-78"0,7-16 22 0,-7 16 6 15,0-3-7-15,0 0 1 16,0 0-10-16,0 0-4 16,0 3-17-16,0 0 0 0,-7 6 0 15,0 0-3-15,-7 10 1 16,3 0-5-16,-13 12-2 16,6-6-2-16,-21 19 0 15,8-7-4-15,-12 7 0 16,-10 9 1-16,7-6 2 15,8-6-3-15,6-7 0 0,7-6-4 16,4-3-1 0,7-3-33-16,3-7-11 0,8-2-30 15,3-4-10-15,7-6-60 16</inkml:trace>
  <inkml:trace contextRef="#ctx0" brushRef="#br0" timeOffset="80271.205">15431 14565 296 0,'0'-6'112'0,"0"6"-87"0,10 10 18 0,-10-4 2 16,4-3-4-16,-1 6 0 16,8 1-11-16,-4-1-4 15,3 13-15-15,1-6-2 0,3 21 1 16,-3-8-6-16,3 11-2 15,0-8-1-15,4 5 1 16,-4-8-3-16,0 5 0 16,3 4-26-16,-3-7-9 15,1-3-35-15,-5-6-15 16,-3-3-67 0</inkml:trace>
  <inkml:trace contextRef="#ctx0" brushRef="#br0" timeOffset="80542.492">15833 14108 324 0,'-7'-13'123'0,"7"13"-95"0,0 0 11 16,0 0-1-16,0 3-10 15,0 0-2-15,3 4-10 16,1-4-5-16,-1 6-6 16,1 1-6-16,3 5 0 0,-4-2-1 15,4 2-2-15,0 4-26 16,4 10-12-16,-4-8-37 16,7 11-12-16,-3-7-40 15</inkml:trace>
  <inkml:trace contextRef="#ctx0" brushRef="#br0" timeOffset="80975.675">16168 14694 228 0,'0'-9'85'0,"0"9"-66"0,3-10 16 0,-3 10 6 0,0-3 4 15,0 3 8-15,4-3-9 16,-1 3-2-16,1 0-24 16,-1 0 5-16,5 12 4 0,-5-2-11 15,4 12-3-15,-3-3-4 16,6 15-1-16,-3-6-4 16,4 7-1-16,-1-7-1 0,5 3-2 15,-5-6-2-15,4 1 1 16,0-1-17-16,0 0-5 15,-3-6-49-15,0-1-18 16,-1-2-74 0</inkml:trace>
  <inkml:trace contextRef="#ctx0" brushRef="#br0" timeOffset="81274.751">16528 14685 304 0,'-4'-13'115'0,"4"13"-89"0,0 9 21 0,0-9 3 0,-3 10-10 15,-1-1 2-15,-3 19-13 16,0-2-3-16,-11 21-15 16,-13 15 2-16,-5 1 1 0,1 3-3 15,-4 6-1-15,4 6-4 16,0 1-1-16,3-7-6 15,4-6-1-15,3-7-2 16,0-2 3-16,4-7-5 16,3-3 2-16,1-3-20 15,3-7-7-15,0-5-30 16,3-7-14-16,4-9-92 16</inkml:trace>
  <inkml:trace contextRef="#ctx0" brushRef="#br0" timeOffset="81877.383">16683 14343 284 0,'7'-38'107'0,"-7"38"-83"0,18-31 8 0,-18 28 1 16,7-7-4-16,0 1 3 0,7-4 0 16,-4 4 2-16,8 0-18 15,-4-1 4-15,11 1 3 0,-4-1-6 16,11 7-2 0,-4-3-2-16,7 3 1 0,-7-4-3 15,1 14-1-15,-5-4 2 16,-6 3 3-16,-4-3-2 15,-7 7 2-15,-3-1-6 16,-18 10-1-16,3-7-4 16,-17 7-1-16,3-3-3 15,-7 3-1-15,8-7-1 16,2 7 0-16,5 0 2 16,6 0 0-16,1-4 0 15,10 4 0-15,0-3 0 16,14 3 2-16,-4-4-1 15,15 4-1-15,-7-3 1 0,6 3-1 16,-2-4 2-16,-1 4 1 16,-4-3 5-16,-3 0 5 15,-3 2-5-15,-7-2-2 16,-4-3-3-16,-18 2-3 16,4-2 1-16,-25 2-1 15,7 1 0-15,-10 3 0 16,7-10-7-16,-8 1 0 15,8-4-17-15,-4-3-7 16,8-3-27-16,2 0-11 16,8 0-57-16,3 0-21 0,4 6-2 15</inkml:trace>
  <inkml:trace contextRef="#ctx0" brushRef="#br0" timeOffset="83257.915">19071 14255 248 0,'-7'-16'93'0,"0"13"-72"0,0 0 14 0,3 3 2 0,-3 3-1 15,0 0 2-15,-3 4-7 16,3-1-2-16,0 0-16 16,3 4 5-16,4-1 5 0,7 0 3 15,7-2 2-15,7-7-4 16,22-7-3-16,20-2-5 16,-3 3-2-16,-10 3-8 15,27-7-2-15,29 1-4 16,-28 2-1-16,-15 4 1 15,-3 0 0-15,-10 3-14 16,-12 0-3-16,-6 0-29 16,-21 3-12-16,-1 0-30 15,-20 7-12-15,-11 6-45 16</inkml:trace>
  <inkml:trace contextRef="#ctx0" brushRef="#br0" timeOffset="83541.587">19308 14286 304 0,'0'-12'112'0,"0"12"-87"0,14 3 24 0,-14 0 4 0,3 6-13 16,1 1-3-16,-4 15-6 15,0-3-2-15,-4 16-16 16,1-7-1-16,-11 16 1 0,-11 31-5 15,0 4 0-15,4-1-2 16,3-5-1-16,8-11-6 16,3-8-1-16,3-7 1 15,8-9 2-15,3-7-9 16,3-9-2-16,1-6-44 16,0-3-19-16,-1-7-59 15,4 1-24-15</inkml:trace>
  <inkml:trace contextRef="#ctx0" brushRef="#br0" timeOffset="83947.808">19554 15058 244 0,'11'3'90'0,"-7"-3"-70"0,3 0 26 0,-7 0 5 16,3 0-4-16,1-3 1 15,-1-4-4-15,-3 1-1 16,0-3-23-16,-3-4 2 0,-4-2 1 16,0-4-1-16,0-6-1 0,-4 3-7 15,0-10-4-15,4 1-5 16,0 0-2-16,4 2-3 15,3 4-1-15,3 3 1 16,1 4 0-16,6 2-3 16,4 0 2-16,4 7 1 15,7 6 2-15,7-4-6 16,-4 7 1-16,-7 0-15 16,14 7-5-16,-7-4-41 15,8 3-16-15,-8-3-32 16,4 7-10-16,-8 2-5 15</inkml:trace>
  <inkml:trace contextRef="#ctx0" brushRef="#br0" timeOffset="84208.515">20080 14760 296 0,'-3'-6'112'0,"3"6"-87"0,0 9 9 0,0-9-1 16,-4 9-10-16,1 1-1 15,-1 9-10-15,0-4-3 16,1 7-5-16,-1 3-3 0,1 3 2 16,-1-6-7-16,4 4 1 0,0 5-23 15,0-3-8-15,0-6-38 16,4-3-14-16,3 0-32 15</inkml:trace>
  <inkml:trace contextRef="#ctx0" brushRef="#br0" timeOffset="84429.825">20094 14462 308 0,'-21'-19'115'0,"21"19"-89"0,-7 0 8 0,7 0-1 16,0 6-12-16,0-2-2 16,4 2-14-16,-1-3-2 15,4 6-3-15,0 4 0 0,4-1 0 16,-1-2-3-16,1 2 0 16,0-2-47-16,3 2-19 15,0-2-71 1</inkml:trace>
  <inkml:trace contextRef="#ctx0" brushRef="#br0" timeOffset="85212.472">20447 15033 244 0,'4'-4'93'0,"-4"4"-72"0,0-3 18 15,0 3 5-15,0 0-10 16,0 0-2-16,0 0-10 16,0 0-3-16,0 0-11 0,0 0-1 0,0 0 3 15,0 0-6-15,0 0-2 16,0 0-1-16,0 0 1 16,0 0-1-16,0 0-1 15,0 0-2-15,0 0 1 16,0 0-28-16,0 0-10 15,0 0-113 1</inkml:trace>
  <inkml:trace contextRef="#ctx0" brushRef="#br0" timeOffset="86156.355">21904 14722 244 0,'7'-12'90'0,"-7"12"-70"0,11-16 13 0,-11 16 1 16,3-3-5-16,1-3 1 15,-1-4-4-15,1 4-1 16,-1-4-14-16,1 1 4 0,-4-3 5 16,0 2-5-16,-7 1 2 15,3 2-8-15,-10 1-3 16,4 6-6-16,-15 0 0 15,4 0 2-15,-15 10 1 16,8-4-4-16,-11 10 1 16,8-1 2-16,-5 17 1 0,8-14-4 15,3 20 1-15,1 6-2 16,6-3 0-16,11-10 2 16,11 0 0-16,10-9 0 15,3-6 0-15,-3-3 0 16,15-7 2-16,-5-6 5 15,8-3 4-15,-4 0-4 16,4-16-2-16,-4 3-2 16,8-15 0-16,9-13 0 15,-13 9 1-15,-7 7-5 16,7-19-1-16,-8 9 1 0,8-37 0 16,-7 16 1-16,-1-17 0 15,-2 17 0 1,-1-26 0-16,-4 22 0 0,-6-28 2 15,0 22-1 1,-11 1-1-16,0 14-2 0,-4 4 1 16,1 12 1-16,-8 13 0 15,0 3 0-15,-3 26 0 16,0-1 0-16,0 28 0 16,0-3 2-16,0 26 1 15,0-14-1-15,-4 39 1 16,4-13-2-16,0 24-1 15,3-17 1-15,1 24 1 16,3-22-3-16,3 13 0 0,4 9 1 16,4-15 0-16,3-20-14 15,-4-12-5-15,1-12-56 16,-1-10-26-16</inkml:trace>
  <inkml:trace contextRef="#ctx0" brushRef="#br0" timeOffset="87058.967">20267 15036 244 0,'-3'-3'93'0,"3"3"-72"0,-7-4 7 0,7 4 0 15,-8 0-6-15,5 0-1 0,-4 0-5 16,0 0 0-16,0-3-9 16,3 0 7-16,4-3 3 0,0 0 2 15,11-13 1-15,-1 0 0 16,15-9 2-16,-4 3-3 16,11-7 0-16,-7 7-8 15,-1 0-2-15,-2 6-3 16,-1 7-1-16,-4 2 1 15,-6 14 1-15,0-1-6 16,-8 12 0-16,1 1-1 16,-4 6 0-16,0-3 0 15,0 3 0-15,0-3-5 16,0-1 1-16,0-2-42 16,0-3-19-16,0 2-55 15,7-2-24-15,-4-4 21 16</inkml:trace>
  <inkml:trace contextRef="#ctx0" brushRef="#br0" timeOffset="87475.484">20592 14848 260 0,'-7'-4'99'0,"7"4"-77"0,-11 4 4 0,11-4-2 0,-7 6-10 16,0-3 2-16,-4 10-5 16,4-4-1-16,-3 7-6 15,-1-4-1-15,1 7 3 0,2-3-3 16,1 2 0-16,0-5-1 15,7 3-2-15,0-7 12 16,7-3 4-16,0 1-2 16,11-7 2-16,-4 0-3 15,11-7 2-15,-4 1-6 16,0-10-1-16,-3 7-4 16,-8-10-3-16,1 4-3 15,-11-4 1-15,0 3-19 16,0 0-9-16,0 4-23 0,-3 2-7 15,-1 1-53 1,0 9-49-16,1 0 59 16</inkml:trace>
  <inkml:trace contextRef="#ctx0" brushRef="#br0" timeOffset="87856.002">20669 14989 252 0,'18'0'96'0,"-18"0"-75"0,18-10 17 0,-18 10 1 15,3-6-8-15,1 6-1 16,3-9-5-16,0 5-2 0,0-2-12 16,0-3 4-16,3 6 5 0,-3-4-5 15,1 1 0-15,-1 0-5 16,0 6-1-16,0 0-3 16,-4 0-1-16,1 0-3 15,-1 3-2-15,1 0 1 16,-1 0-1-16,1 0 0 15,-1 1 2-15,1-1-3 16,-1 0-2-16,1 3-1 16,3-3 0-16,-3-3-4 15,-1 6 0-15,1-2-14 16,-1-4-5-16,-3 6-15 16,0-3-6-16,0-3-3 0,0 9-1 15,0-9-26 1,4 10-52-16,-4-10 32 15,3 6 45-15,1-3 30 16,3-3 16-16,-4 0 5 16</inkml:trace>
  <inkml:trace contextRef="#ctx0" brushRef="#br0" timeOffset="87987.396">20941 14973 192 0,'0'9'74'0,"0"-9"-58"0,-4 10-2 0,4-10-3 16,0 9-15-16,0-2-4 16,0-4-76-16,0 0-31 0</inkml:trace>
  <inkml:trace contextRef="#ctx0" brushRef="#br0" timeOffset="88167.432">20966 14838 196 0,'0'-41'74'0,"0"41"-58"0,-7-22 7 16,3 19 1-16,0 0-13 15,4 0-3-15,-3 0-10 16,3 0-3-16,-4 3-40 16,4 0-18-16,0 0-18 15,0 0-8-15</inkml:trace>
  <inkml:trace contextRef="#ctx0" brushRef="#br0" timeOffset="88495.478">21146 14337 236 0,'3'-29'90'0,"-3"29"-70"0,7-12 19 0,-7 12 3 16,4 0-2-16,-1 0 0 0,1 3-4 15,-1 6 0-15,-3 10-20 16,0 0 6-16,-7 15 2 0,4-5-6 16,-11 11-3-16,3-5-6 15,-7 15-4-15,4-9-2 16,0 15-3-16,3-6-2 15,1 1 1-15,3-4-17 16,3-7-5-16,1-2-46 16,-1-7-18-16,8 4-72 15</inkml:trace>
  <inkml:trace contextRef="#ctx0" brushRef="#br0" timeOffset="89615.085">22451 14443 288 0,'-4'-12'107'0,"4"12"-83"0,0-4 13 0,0 4-1 15,0 4-4-15,0-4 3 16,7 3-8-16,-3 6-4 16,21-3-13-16,-4-2-4 0,21 5 0 0,-7-3-3 15,8 4-2-15,-8-4-5 16,0 3 0-16,-7 1-42 15,-10 2-19-15,0 1-47 16,-15 2-19-16,1-2 21 16</inkml:trace>
  <inkml:trace contextRef="#ctx0" brushRef="#br0" timeOffset="89774.366">22454 14703 264 0,'4'7'101'0,"-4"-7"-78"0,21-7 11 0,-17 7 1 15,20 0-10-15,-3-3 0 16,22-3-14-16,-8 6-4 16,7-3-5-16,-3-3-13 0,-7 6-2 15,-7 0-56-15,-4 6-24 16,-4-3-25 0</inkml:trace>
  <inkml:trace contextRef="#ctx0" brushRef="#br0" timeOffset="91214.392">23379 14217 204 0,'3'-9'77'0,"-3"9"-60"0,11-9 13 0,-11 9 1 16,3-7-1-16,1 7 4 16,6-9-1-16,-3 9 0 15,8-10-18-15,-5 10 11 0,1-6 4 16,-1 3 4-16,-3 0 2 16,-3 0-13-16,-8 0-4 15,4 0-5-15,-10 3-1 16,3 0-3-16,-11 3 1 15,4 0-4-15,-7 6 1 0,3-3-7 16,-10 4-1-16,7-1 2 16,-15 10 3-16,8 0-4 15,-4 3-1-15,4-3-5 16,4-1 1-16,2-2 4 16,8 3 2-16,4-6 0 15,10 8-2-15,0-5-2 16,21 3 1-16,-3-3-1 15,13-1 0-15,-3-5 2 16,11 9 0-16,21-1 0 16,-14 1 0-16,-7-6 0 0,7 6 0 15,-7-7 0-15,-4 7 2 16,-7-3-3-16,-10 9 0 16,-4-7 5-16,-18 11 2 15,-13 15 2-15,-12-7 2 16,-2-2-3-16,-5-4-2 15,-2-3-2-15,-5-6 0 16,-6-3-4-16,-4-3 0 16,-3-10 1-16,3-6 0 15,10-3 0-15,8-3 2 16,10-7-3-16,11-9 0 16,14-3-1-16,11 3 0 15,-1 3 2-15,29-18 0 0,-7 8 0 16,24-18 2-1,-10 10-1-15,39-32-1 0,-18 12 1 16,14-9-1-16,-17 13 0 16,-8-6 0-16,-10 12 0 15,-21 0 2-15,-4 9-3 16,-25 7 0-16,1 5-4 16,-26 8-1-16,5 2-22 15,-12 7-6-15,5 2-25 16,3 4-8-16,3-3-19 15,7 6-7-15,4 0-39 16</inkml:trace>
  <inkml:trace contextRef="#ctx0" brushRef="#br0" timeOffset="93558.392">25058 13575 220 0,'-25'-10'82'0,"7"10"-64"0,-6-3 0 0,13-3-6 16,-3 6-4-16,-4-10 2 15,-3 7-3-15,-3-3-2 0,-5-3-2 16,-9 5 2-16,-12-2 4 0,-13 0-1 15,-8 0 3-15,-3-1-4 16,0 1 1-16,-11 0-3 16,-17-4 2-16,0 1 0 15,-1-4 3-15,-10-2-3 16,-21 5 1-16,11-2-3 16,-15-4 2-16,-13 4-4 15,3-4 0-15,-11 0-1 16,-11 4 1-16,12-4-2 15,-26 0 2-15,11 4 0 16,1-4 1-16,-15 4 2 16,10-1 1-16,-20 1-1 15,6 2-1-15,-17-2-6 16,0 5 1-16,-11-2 0 0,-7 6 0 16,-3-4 0-16,-4 4 2 15,-7-3-1-15,11 3 2 16,3-6-4-16,0 9 0 15,8-10 1-15,-12 1 0 16,15 6-3-16,-14-4 2 16,-32-2 1-16,-7 3 2 15,24-1-1-15,-20 4 2 16,17-3-2-16,-11 6 2 16,15 0 0-16,-8 0 1 15,19 0-2-15,-8 3-2 16,24-3-2-16,-6 0 1 15,14-3 3-15,-7 3 1 16,0-3-1-16,3 3 1 0,-10 0-4 16,7 0 0-16,-15 0 1 15,12 3 2-15,-15 0-3 16,21 3 0-16,-14 1 1 16,18-1 0-16,4-6 4 15,-5 6 5-15,19-6-12 16,-11 3-2-16,14-3 2 15,3 0 3-15,-6-3 3 16,21-3 3-16,-15 3-8 16,4-7 0-16,14 1 0 15,-17 0 1-15,7-4 1 0,-4 4 2 16,-21-1-3-16,17 4 0 16,-21 6 3-16,11 0 3 15,-17 6-7-15,6 0 0 16,-6 4-2-16,-8 2 2 15,11-2 1-15,-11 5 3 16,14 1 1-16,-10-3 3 16,18 6-5-16,-1-1-1 15,4 4 0-15,25 3 0 16,13-3-3-16,5 3 0 16,17-3 4-16,24 7 3 15,19-7 1-15,17-4 0 16,10-2-3-16,18-3 1 0,11 2-4 15,7-2-2-15,6 6 2 16,8-4 2-16,7 1-2 16,4 0-2-16,6-1 4 15,1 1 1-15,3 3 2 16,0 6 2-16,-4 3 1 16,-3 16 3-16,-3 28 1 15,-8 19 3-15,-6 12-5 16,-8 26-1-16,-21 25-4 15,-7-4-3-15,-3 29 0 16,6-7 1-16,5 4-1 16,2-4 2-16,11-18-2 15,8-10-1-15,6 10 3 16,8-19 0-16,3-19-1 0,3-10 1 16,4-12-2-16,4-6-1 15,3-9 1-15,0-4-1 16,0-16 0-16,10-12 0 15,8-9 0-15,7-10 0 16,10-9 0-16,11-6 0 16,11-7 0-16,-8-6 0 15,11 0 0-15,0 0 0 16,21 0-3-16,15 0 2 16,-5 0 1-16,8 3 0 15,25-3 0-15,10-3 2 16,7-3-3-16,28 3 0 0,4-7 1 15,32-6 2 1,7 4-1-16,28-10 2 16,14-6 0-16,10 0 1 0,33-7-2 15,6 7-2-15,1 0-2 16,24-4 1-16,28 4 3 16,11 0 1-16,0 0-1 15,7-1-2-15,14-2 1 16,11 3-1-16,10-4 0 15,11-2 0-15,-4 3-3 16,-7 2 0-16,-3 11 4 16,-14 5 1-16,3 7-3 15,7 3 1-15,4 3 0 16,-7 0 0-16,-11 3 0 0,-11 3 0 16,8-3 0-16,17 0 0 15,0-3-3-15,4-3 2 16,3 0 3-16,-6 0 1 15,-1 0-1 1,7 0-2-16,0-1 1 0,8 1-1 16,6 0 0-16,-17 0 0 15,-25 3 0-15,-21 3 0 16,3 3 0-16,-24 4 0 16,-36 6 0-16,1 2 0 15,-50 11 0-15,-11-4 0 16,-27 0 0-16,-36 0 0 15,-18-3 0-15,-10-3 0 0,-32-4 0 16,-25-2 2-16,-21-7-1 16,-21-3-1-16,-11-6 1 15,-13-3 1-15,-15-7-1 16,-7-6 2-16,-10-9-2 16,-8-13-1-16,-7-15 1 15,-10-10-1-15,-3-9 2 16,-5-7 1-16,5-37-1 15,3-9 1-15,-1-13-4 16,1-26 0-16,-4 8 1 16,-10-23 0-16,-7 3 0 15,-8 19 2-15,-6-12-3 16,-15 12 0-16,-10 22 1 16,4 6 0-16,20-3-22 0,26 19-8 15,34 22-159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12:22.73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3563 5846 244 0,'-7'0'93'0,"0"0"-72"0,3 3 16 0,1 0 4 15,-1-3-4-15,1 0 0 16,3 0-7-16,0 0-4 16,0 0-14-16,0 0 8 0,0 0 3 0,0 6-3 15,3 0 1 1,4-2-1-16,11-4 0 0,7-4 0 15,7-2 2-15,13-3-3 16,1-1 0-16,28 1-6 16,-3 0-3-16,3-1-5 15,-7 4-4-15,-7 3 0 16,-7-4 1-16,-4 7-1 16,-13 0 2-16,-5 0-4 15,-6 0 0-15,0 0 3 16,-8 0 1-16,-6 0-1 15,-1-3 1-15,-2-3-13 16,-1 0-3-16,-4-1-54 16,-3 4-22-16,-3 10-114 15</inkml:trace>
  <inkml:trace contextRef="#ctx0" brushRef="#br0" timeOffset="586.695">4477 5335 268 0,'-7'-16'101'16,"3"10"-78"-16,4-4 11 0,0 7 1 0,4-3-8 16,3-4-1-16,3-2-3 15,8-1-3-15,10-2-10 16,-3-1 2-16,7 3 2 0,3 4-1 16,4 0 0-16,0 5-3 15,6 8-1-15,1 5 1 16,0 10 1-16,-7 6 3 15,-4 6 2-15,-14 1-1 16,-10 11 4-16,-15 1-7 16,-13 16 1-16,-8 6-6 15,-14 9-2-15,4-6-2 0,0 0-3 16,-8-13 1-16,5 7-1 16,-1-6 2-16,4-1 1 15,6-6-1-15,12-6 1 16,10-6-4-16,10-10 0 15,11-9 5-15,7-7 2 16,11-9 2-16,3-6 0 16,15-6-2-16,6-4-1 15,4 4-3-15,0 0-2 16,-14 2 1-16,3 4-1 16,-6 0-25-16,-4-3-8 15,-4-1-29-15,0-5-14 16,-7 2-17-16,1 10-4 15,-1 0-45-15</inkml:trace>
  <inkml:trace contextRef="#ctx0" brushRef="#br0" timeOffset="945.875">5757 5563 340 0,'7'-28'126'0,"0"19"-98"0,-7 3 21 0,0 2 2 16,-7 4-15-16,0 0-3 15,-3 7-13-15,-1 5-5 16,-6 7-8-16,-5 12-5 0,-6 13 1 15,-7 6-4-15,-4 4 0 16,0-4 1-16,4 0 0 16,-4 0 0-16,7-3 2 15,8 7-3-15,3-4 0 16,-4-3-10-16,7-6-5 16,4-4-36-16,4-5-16 15,-1-7-18-15,4-7-5 16,3-2-38-1</inkml:trace>
  <inkml:trace contextRef="#ctx0" brushRef="#br0" timeOffset="1217.087">5507 5435 312 0,'-4'-6'115'0,"4"6"-89"0,4 9 14 15,-1-3 1-15,1 7-12 16,7 2-2-16,-4 7-11 16,0 10-5-16,-4 12-6 15,4 9-4-15,0 0 2 0,0 4 0 0,0-4 1 16,-3 0 0-16,3-3 2 16,0 1-23-16,0-4-10 15,0-7-23-15,0-11-8 16,0-1-20-16,0-12-6 15,4-7-28 1</inkml:trace>
  <inkml:trace contextRef="#ctx0" brushRef="#br0" timeOffset="1681.614">5888 4946 296 0,'14'-10'110'0,"-7"7"-86"0,7-6 20 16,-7 2 2-16,4 4-13 16,3-3-2-16,4-3-7 15,3 6-3-15,7-4-11 16,-3 4-2-16,3 6-1 0,4 4 1 15,-4 2 2-15,0 10 1 16,-7 3 3-16,-7 3-1 16,-7 3 0-16,-10 7-1 15,-4 5 2-15,-7 4-7 16,-4-3-2-16,-3 3-3 16,0-7-2-16,0-2 1 0,-1-7 1 15,8-3-3-15,4-3 0 16,6-3 1-16,8-3 0 15,6-4 2-15,8 1 1 16,7-7-4-16,3-3 1 16,4-3 0-16,6 0 2 15,-2 0-3-15,2 0 0 16,-13 0-39-16,-4 6-15 16,-7-2-26-16,-7-4-7 15,-3 9-74 1</inkml:trace>
  <inkml:trace contextRef="#ctx0" brushRef="#br0" timeOffset="2779.676">3288 6836 192 0,'-11'0'74'0,"4"0"-58"0,0 0 14 0,7 0 1 16,-7 0-3-16,7 0 1 15,0 0-1-15,0 0 0 16,0 0-15-16,0 0 3 0,0 0 2 0,0 0-2 16,0 0 3-16,0 0-1 15,7 0-2-15,-3 7-4 16,3-7 0-16,0 3 2 16,3-3 1-16,1 0 0 15,7 0 1-15,10-3-2 16,18-4-1-1,0 7-3-15,10-9 1 0,0 0-2 16,4 2 0-16,4-2-1 16,17 0 2-16,4-1-7 15,-4-2-2-15,0 2 1 16,4-2 1-16,17-1-1 16,4-3-2-16,3 7 1 15,4-4-1-15,18 1 2 0,-33 3 1 16,-16 2 1-16,59-8 0 15,-28 2 0-15,42-3 0 16,53 1-2-16,-60 5 1 16,-32 4-2-16,71-3-1 15,-49 5 1-15,70-5-1 16,-46 3 0-16,61-4 2 16,-57 4-1-16,73-3-1 15,-69 2 1-15,70 1 1 16,-60 0-1-16,66 3-1 15,-66 0 1-15,64 3-1 16,-68 0 0-16,64 3 2 16,-60 0-3-16,63 0-2 15,-63 0 2-15,71 3 2 0,-68-2 0 16,71-1 2-16,-63 0-2 16,66 3 2-16,-70-3-4 15,71 3 0-15,-68 1 1 16,71 2 0-16,-74 1 0 15,64 8 0-15,-68-2 2 16,57 6 1-16,-63-6-4 16,55 6 1-16,-62-10 0 15,45 7 0-15,-56-3 0 16,31 2 0-16,-45-5-3 16,14 3 2-16,-40-4 1 15,30 1 0-15,-40-4 0 0,22 1 2 16,-33-1-1-16,8 0-1 15,-21 1 1 1,17-4-1-16,-21-3 0 16,4 7 0-16,-18-4-33 0,-4-3-15 15,-10 0-36-15,-3 0-14 16,-8-3-74 0</inkml:trace>
  <inkml:trace contextRef="#ctx0" brushRef="#br0" timeOffset="3529.031">23149 2635 212 0,'32'-16'82'0,"-25"16"-64"0,7-3 20 0,-10 3 3 0,3 0-10 15,0 0-1-15,0 0-4 16,-4 0 1-16,1 0-15 16,-1 0 4-16,-3 0 2 0,-14 6 3 15,-14 7 4-15,-21 12-4 16,-15 16-1-16,-13 15-7 15,-40 10 0-15,-13 9-4 16,-54 16 0-16,-17 25-1 16,-35 10 2-16,-22 15 10 15,1 12 5-15,-22-8-7 16,22 5 0-16,-12 10-9 16,26-16-1-16,-4 4-6 15,32-7-2-15,31-16 0 16,29-25 2-16,32-12-1 15,31-25-1-15,29-16-2 0,24-9 1 16,18-13 1 0,10-7 2-16,11-2-14 15,11-10-7-15,3-2-54 0,10-11-23 16,19-5-95 0</inkml:trace>
  <inkml:trace contextRef="#ctx0" brushRef="#br0" timeOffset="4683.822">8943 5266 176 0,'-4'-29'66'0,"4"14"-52"0,4-7 14 15,-4 9 5-15,0 4 1 16,0-4 4-16,0-2 5 16,0 5 6-16,0 7-27 15,0 3 6-15,-7 13 2 0,0 15-3 16,0 13-1-16,-4 2-8 15,1 4-1-15,-1 4-10 0,0 5-2 16,4 10-5-16,4 6-1 16,-1-3 3-16,4-6 1 15,0-7-1-15,0-6 1 16,-3-9-4-16,-1 0 0 16,1-10-54-16,-1-6-23 15,1-6-91 1</inkml:trace>
  <inkml:trace contextRef="#ctx0" brushRef="#br0" timeOffset="4893.193">8548 5551 268 0,'3'-6'101'0,"4"6"-78"0,22-4 11 0,-12-2 1 0,22 3-8 16,21-3 1-16,7 0-15 15,7-4-6-15,4 1-4 16,3 2-3-16,0 4 3 0,-7 3-4 16,-10 3 0-16,-8 1-61 15,-7 5-25-15,1 4-45 16</inkml:trace>
  <inkml:trace contextRef="#ctx0" brushRef="#br0" timeOffset="5363.476">9998 5250 268 0,'3'-41'101'0,"-6"32"-78"0,-1-13 24 0,1 19 5 15,-1-7-10-15,-3 1 1 16,-3-1-23-16,-5 4-9 16,-2 6-7-16,-11 6-4 0,-4 7 1 15,-3 6-4-15,-1 3 2 16,4 0-1-16,8 0 0 15,6 0 2-15,8-4 0 16,13 1-3-16,8 6 2 16,10-3 1-16,7 0 0 15,4 0-3-15,3 3 2 16,-3-6 3-16,3 9 1 16,0-3-4-16,1 4 1 0,-5 5 0 15,1 4 2-15,-7 2-1 16,-4-2 2-16,-7 6 11 15,-7-10 8-15,-7-2 4 16,-7-7 2-16,-3 0-7 16,-5-3 0-16,-6-3-10 15,-3-4-4-15,-12-2-4 16,-2-1 0-16,-12-2-2 16,-3-4-1-16,-3-3-2 15,3-3 1-15,3 0-32 16,8-9-13-16,7-1-23 15,7-8-10-15,6-7-39 16,12-4-15-16,10-5 20 16</inkml:trace>
  <inkml:trace contextRef="#ctx0" brushRef="#br0" timeOffset="5570.615">9924 5118 324 0,'28'-3'123'0,"-7"0"-95"0,21-10 5 0,-10 7-5 16,18 0-16-16,9 0-4 15,5 2-5-15,-4 1-3 16,-4 3 1-16,1 3-1 0,-4 4 0 16,-7 5-25-16,-4 10-8 15,-7 6-16-15,-3 4-5 16,-7 5-70-16</inkml:trace>
  <inkml:trace contextRef="#ctx0" brushRef="#br0" timeOffset="5853.639">10996 5429 264 0,'18'-19'99'0,"-18"19"-77"0,17-13 20 15,-17 13 6-15,4-6-4 16,-1 3 4-16,1-3-12 15,-1 2-2-15,-10 4-19 16,-7 7 0-16,-3 5-1 0,-8 10-7 16,-3 3-4-16,-11 7-2 15,-7 12-1-15,-10 9 0 0,-1 10 0 16,4-1 0-16,4-5 0 16,3-1 0-16,4-3 0 15,3-2-20-15,7-1-9 16,4-6-23-16,7-7-7 15,3-12-29-15,8-6-11 16,-1-9-22 0</inkml:trace>
  <inkml:trace contextRef="#ctx0" brushRef="#br0" timeOffset="6103.147">10580 5294 316 0,'0'-28'121'16,"0"28"-95"-16,10 6 16 0,-10-3 1 0,11 6-4 16,7 10 4-16,-1 3-20 15,1 3-6-15,0 3-10 16,-4 4-3-16,-4 12 2 0,-6 12-3 16,-1 7 0-16,1 6-3 15,-1-3-1-15,1-7-15 16,3-5-4-16,7-4-50 15,4 0-21-15,3-3-70 16</inkml:trace>
  <inkml:trace contextRef="#ctx0" brushRef="#br0" timeOffset="6816.652">28459 2666 220 0,'-4'-19'82'0,"-14"19"-64"0,-20 0 13 0,13 7 1 16,-10 5-6-16,-4 13 2 15,-11 13 1-15,-20 12 2 0,-29 7-16 16,-17 15 6-16,-40 25 3 15,-23 19-6-15,-37 3-3 0,-16 28-8 16,-26 10-5 0,-21-9-1-16,8 5 1 0,-8 1-1 15,32-16-1-15,4-7-2 16,31-2 1-16,32-4-19 16,14-9-7-16,29-25-30 15,24-6-14-15,39-10-64 16</inkml:trace>
  <inkml:trace contextRef="#ctx0" brushRef="#br0" timeOffset="7597.526">12446 5614 248 0,'28'-60'93'0,"-28"60"-72"0,53-41 5 0,-46 35-1 16,18-13-3-16,-4 3 2 15,4-9 4-15,-4 7 3 16,0-1-17-16,-3 6 7 0,-8 4 6 0,1 3-2 15,-11 9 3-15,0 0-3 16,-7 9 0-16,-11 17-8 16,1 18-2-1,-5 9-9-15,5 7-4 16,6-1-1-16,4 1 1 0,7-6-3 16,4-10 0-16,3 3 1 15,0-6 2-15,0-4-34 16,0 1-13-16,0-13-38 15,-4-9-12-15,-3-3-60 16</inkml:trace>
  <inkml:trace contextRef="#ctx0" brushRef="#br0" timeOffset="7807.189">12284 5764 288 0,'-4'-16'107'0,"11"16"-83"0,14-3 13 0,-10 3 1 15,10-3-5-15,18-3 1 16,24-4-13-16,15 1-5 16,7-3-9-16,6-4-5 0,12 3 1 15,-4 4-2-15,-11 3-1 16,-11 2-15-16,-6 1-5 16,-11 3-52-16,-4 3-20 15,1 1-46 1</inkml:trace>
  <inkml:trace contextRef="#ctx0" brushRef="#br0" timeOffset="8286.663">13974 5309 324 0,'3'-34'121'0,"-3"34"-95"0,0-16 18 15,0 16 2-15,-3-3-12 16,-1 0-2-16,-7 3-16 15,1 0-7-15,-11 9-6 16,3 1-7-16,-10 9 0 0,3-7 4 16,-7 13 4-16,8-6-3 15,3 3-3-15,3-3-2 16,7 0 3-16,4-7 0 16,14 7 1-16,-3 0-3 0,13 0 2 15,-2-4 1-15,16 7 2 16,22 10-3-16,-14-4 0 15,-7-3 1-15,7 9 0 16,-8-5 0-16,1 8 2 16,-7-2-1-16,-4-1 2 15,-3-6 20-15,-11 10 12 16,-4 3-9-16,-10-13-5 16,4-9-6-16,-22 15-2 15,-14 7-5-15,0-3-3 16,0-7-2-16,8-12-3 15,6-3 1-15,-10-4-1 16,-18-6-3-16,14-6 0 16,7 0-36-16,-10-9-16 15,-11-10-21-15,7 0-8 0,7-6-45 16,15 6-59 0,6-12 60-16</inkml:trace>
  <inkml:trace contextRef="#ctx0" brushRef="#br0" timeOffset="8498.841">13797 5372 376 0,'21'0'143'0,"-21"0"-112"0,57-3 8 0,-50 3-4 16,42-6-19-16,29-7-3 15,6-2-8-15,19-7-4 16,10 3 0-16,-7 0-1 15,-29 6 2-15,-13 1-23 16,41-7-8-16,-20 3-46 16,24-6-18-16,50-3-54 15</inkml:trace>
  <inkml:trace contextRef="#ctx0" brushRef="#br0" timeOffset="9189.29">31591 2873 256 0,'11'-28'96'0,"-1"15"-75"0,12-9 12 0,-12 13 0 0,4-4-5 15,0 1 1-15,-3 3-3 16,0 2-1 0,-22 14-3-16,-14 5 1 0,-10 13-4 15,-18 16-2-15,-35 3-1 16,-21 12 0-16,-22 20 0 15,-35 18 0-15,-14 12-8 16,-28 4-5-16,-18 22-2 16,-17 2-1-16,-18-2 2 15,7 6 1-15,-21 6-12 16,17-9-4-16,-3 6-16 16,25 0-7-16,10-9-22 15,28-10-11-15,26-12-84 16</inkml:trace>
  <inkml:trace contextRef="#ctx0" brushRef="#br0" timeOffset="11543.778">4833 7978 204 0,'0'-28'77'0,"0"18"-60"0,4-6 13 0,-4 13 1 16,0-3 1-16,0 0 4 16,0 3-9-16,0-1-4 0,3 4-13 15,-3 10 11-15,0 12 8 0,0 15 0 16,0 20 1-16,-3 9 0 15,-1 9 1-15,-3 19-8 16,0 22-1-16,3 0-9 16,-3 16-3-16,4 6-1 15,-4-7-1-15,0-11 0 16,0-1 0-16,-4 0-2 16,-3-13 1-16,3-8-2 15,1-14 2-15,-1-12-6 16,1-9-1-16,3-13 0 15,3-9 2-15,4-13-3 16,0-3 0-16,4-12 3 16,-1-1 3-16,-3-8-18 15,4-4-8-15,-1-4-38 16,1-2-15-16,-1-3-36 0,8-7-14 16,10-3-15-1</inkml:trace>
  <inkml:trace contextRef="#ctx0" brushRef="#br0" timeOffset="11877.471">5648 8780 244 0,'14'-34'90'0,"-10"25"-70"0,-1-4 24 0,-3 10 4 0,0 3-8 15,0 0 2-15,0 6-11 16,-3 7-2-16,-8 9-16 16,-10 6 3-16,-4 16 2 0,-10 22-6 15,-7 15-2-15,-15 1-3 16,4-4-2-16,4 16-3 16,3-3-2-16,7-6-2 15,-3-1 1-15,10-18 1 16,7-6 0-16,8-10 0 15,6-9 0-15,4-10-25 16,4-6-10-16,-1-9-26 16,4-7-12-16,4-6-76 15</inkml:trace>
  <inkml:trace contextRef="#ctx0" brushRef="#br0" timeOffset="12160.689">5253 8859 280 0,'0'-28'104'0,"0"21"-81"0,3-2 12 0,1 9 0 15,-1 0-4-15,5 6 4 16,-5 4-8-16,1 8-2 16,-1 11-14-16,1 18 0 0,-4 15 2 15,3 4-7-15,1 3-3 0,-4 3-2 16,3 7 1-16,4 5 1 15,4-5 1-15,-1-10-5 16,5-10-1-16,-1-2-8 16,3-10-4-16,-3-10-28 15,4-8-12-15,-7-4-58 16,-4-6-24-16,3-10 23 16</inkml:trace>
  <inkml:trace contextRef="#ctx0" brushRef="#br0" timeOffset="12639.163">5987 7984 240 0,'0'-19'90'0,"0"19"-70"0,7-9 13 0,-7 9 1 16,3-3-7-16,1 0-1 15,3-4-3-15,0 4 0 16,11-3-13-16,-11 0 1 0,14 2 2 16,14-2-3-16,7 3 0 15,4 3-2-15,-11 3 0 16,1 0 7-16,-1 13 2 15,-3-7 3-15,-8 20 2 16,-6 18-3-16,-18 6 0 16,-14 0-10-16,-11 1-3 0,-6-1-4 15,-5-6-2-15,-3 6 1 16,4-9 1-16,11 3-1 16,-5-6-1-16,15-4-2 15,7-8 1-15,11-1 3 16,10-9 1-16,18-7-4 15,13-5 1-15,26-7 0 16,-8 0 0-16,8 0-25 16,-11 0-8-16,7 0-43 15,0 0-16-15,4 9-69 16</inkml:trace>
  <inkml:trace contextRef="#ctx0" brushRef="#br0" timeOffset="13032.48">6699 9053 248 0,'-7'-9'93'0,"7"9"-72"0,4-10 14 16,-1 10 2-16,4-3 1 16,7-3 2-16,11-3-7 15,14 5 0-15,0 1-19 16,-8 0-4-16,26 3-2 0,17 0-4 15,-7 0-1-15,-14 0-1 16,25 0-2-16,20 0 1 16,-17-3-1-16,-6 0-14 15,-5-3-5-15,-6-1-37 16,-19 1-16-16,-9 3-72 16</inkml:trace>
  <inkml:trace contextRef="#ctx0" brushRef="#br0" timeOffset="13349.026">7384 8442 252 0,'0'-28'93'0,"0"28"-72"0,3-16 18 0,-3 16 3 0,0 0-5 15,0 0 3-15,0 9-16 16,0 4-6-16,-10 28-11 16,-12 21-3-16,-6 14 0 0,-4 2 0 15,1 19 2-15,-1 3-1 16,4-2 2-16,3-7-4 16,4-7-2-16,7 1 0 15,7-7-1-15,7-6 0 16,7-9 2-16,7-16-39 15,0-12-14-15,7-7-107 16</inkml:trace>
  <inkml:trace contextRef="#ctx0" brushRef="#br0" timeOffset="13798.106">8096 7874 260 0,'-10'3'99'0,"10"-3"-77"0,-4 16 7 0,1-13-3 15,3 7-5-15,0-4-1 16,17 3-2-16,-3 4-1 0,36-1-9 15,-11-2 6-15,24 2 3 0,25 1-7 16,0-4-1 0,1 4-1-16,-26-4 2 0,-13 1-1 15,2 12 2 1,-9-7 3-16,-11 20 1 0,-4-10-2 16,-32 22 0-16,-24 22-5 15,-11 12-3-15,-7 10-2 16,-7-3-3-16,-10 6 1 15,-8 0-1-15,-3 7 0 16,7-4 0-16,7-3 0 16,7-10 0-16,11-8 0 15,7-7 0-15,7-3-27 16,6-7-11-16,8-9-45 16,7-9-20-16,14-10-42 15</inkml:trace>
  <inkml:trace contextRef="#ctx0" brushRef="#br0" timeOffset="14155.715">9409 8718 256 0,'3'-16'96'0,"-3"16"-75"0,7-9 19 0,-7 9 2 0,0 0-7 15,0 0 0 1,0 3-7-16,0 0-3 0,-10 13-13 16,-1-4-1-16,-21 13 0 0,-21 16-4 15,-3 19 1-15,-4 5-5 16,-4 14 0-16,-10-7-3 15,-3-6-1-15,3-4 1 16,7 1 0-16,14-3 0 16,7-7 2-16,14-9-21 15,11-6-7-15,7-10-29 16,10-13-12-16,4-5-80 16</inkml:trace>
  <inkml:trace contextRef="#ctx0" brushRef="#br0" timeOffset="14414.729">8915 8774 316 0,'7'0'118'0,"-7"0"-92"0,7 25 13 0,-7-18-2 15,0 8-7-15,0 1 0 16,0 25-11-16,0 24-4 15,0 1-8-15,0-3-3 0,3 0 0 16,1-1-2-16,6-2-2 0,5 3 1 16,2-4-1-1,4-2-14-15,4-10-5 0,3-6-50 16,8-10-20-16,2-6-60 16</inkml:trace>
  <inkml:trace contextRef="#ctx0" brushRef="#br0" timeOffset="14907.583">10132 8896 220 0,'-25'0'85'0,"25"0"-66"0,-21 4 8 0,17 2 0 0,-3-3-7 16,4-3-2-16,3 6-2 15,0-6 3 1,7 3-11-16,0-3 4 0,18 0 4 0,-4 0 3 16,18 0 1-16,-8 0-7 15,12 0-3-15,-8 0-5 16,7 0-2-16,-6 0-3 15,13 0-1-15,-7 0 3 16,15 0 1-16,-11 0-10 16,14 0-3-16,-11 0-19 15,4 0-7-15,-11 0-19 16,4-3-5-16,-7-3-56 16</inkml:trace>
  <inkml:trace contextRef="#ctx0" brushRef="#br0" timeOffset="15434.779">10523 8573 192 0,'-7'-31'74'0,"7"31"-58"0,-7-3 9 16,7 3 0-16,0 0-4 15,0 0 2-15,-3 3 2 16,-1 7 4-16,1-1-15 16,3-3 3-16,-4 10 3 0,1-4 2 15,-1 17 4-15,1-7-10 16,-8 21-4-16,4-8-7 0,-7 25-4 15,3-4 4-15,-3 19 4 16,0-15-3-16,3 6 2 16,1 9-5-16,6-12 0 15,4-4-1-15,4-12-2 16,-1-6 3-16,1-10 0 16,-1-9-37-16,4-6-14 15,1-3-108 1</inkml:trace>
  <inkml:trace contextRef="#ctx0" brushRef="#br0" timeOffset="16107.858">11511 8326 264 0,'-10'-19'101'0,"10"19"-78"0,-7-13 9 16,3 13 0-16,4-3-7 15,0 0 3-15,4-3-7 0,-1 3-1 16,22-7-11-1,-4 1 8-15,28-7 3 0,-10 7 1 0,25-1-1 16,-15 4-2-16,32 3 1 16,-17 3 3-16,6 3 1 15,-13 0 1-15,-8 4 2 16,-10-1-3 0,-14 3-2-16,-4 1-7 0,-25-1-4 15,1 0-5-15,-26 10-2 16,-13 3-3-16,0-3-3 15,3 0 2-15,14-7 0 16,4 1 1-16,3-1 0 16,1 14-3-16,6-4 2 15,8 3 1-15,6 0 0 16,8 0 0-16,6 3 0 16,12 6-3-16,9 4 2 0,5 0 1 15,3 2 2 1,-4 1-1-16,-3 0-1 15,-7 6 1-15,-4 3 1 0,-7 0-1 16,-7 1 2-16,-7-4-2 16,-14-4 2-16,-11-2-2 15,-13-6-1-15,-12-4 1 16,-6-9 1-16,0 3-1 16,-4-6-1-16,-4-7 1 15,-6 1-1-15,-1-7-31 16,1-3-14-16,3-3-32 15,10-3-12-15,8 0-85 16,10-9-53-16,8-7 104 16</inkml:trace>
  <inkml:trace contextRef="#ctx0" brushRef="#br0" timeOffset="17999.505">3351 6978 152 0,'11'-32'57'0,"-7"23"-44"0,-1-7 12 0,-3 10 4 16,0 0-4-16,0-1 3 16,0 1-7-16,0 3-1 15,0 3-11-15,0 0 6 0,-3 9 4 16,-5 4 1-16,1 6 0 16,0 9 3-16,0 13 0 15,0 15-1-15,0 10 1 16,0 19-4-16,4 18 0 15,-4 19-8-15,3 10-2 16,0 25-3-16,4 6-1 16,0 12-3-16,-3 7-2 15,-4-9 3-15,3 9 0 16,1-10-4-16,-1-9 1 16,1 6 2-16,-1-12 1 15,1-16-1-15,-1 10 1 0,-6-7-2 16,3-9-1-16,-4-10 1 15,4-6-1-15,0 7 0 16,3-13 2-16,4-19-3 16,0-13 0-16,0-12 1 15,4-12 2-15,-1-10-3 16,4-10 0-16,-3-5-1 16,3-7 0-16,-3-3 2 15,3-7 0-15,3-2 0 16,-3-4 2-16,4-6-1 15,-1 4-1-15,1-14 1 16,10 7-1-16,4-6-3 0,17 0 2 16,4 0 1-16,14-4 2 15,4 4-3-15,3-3-2 16,14-4 2-16,25 1 0 16,6-1 1-16,5-3 2 15,17 7-1-15,11-4 2 16,3 4-4-16,25 0 0 0,-11-1 1 15,14 1 0 1,15-1 0-16,-8 1 0 16,18-1 2-16,-10-2 1 15,10-4-4-15,3 7-1 16,5-10 1-16,6 0 0 0,4-6 3 16,13 0 1-1,-2-6-4-15,10 6 1 0,6-4 0 16,-2 11 2-16,3-4-1 15,-7 9-1 1,7 1 1-16,-4 8-1 0,11 1 0 16,-10 6 0-16,24 1-3 15,-7 2 2-15,21 6 1 16,-3-2 0-16,-4 5 0 16,11-2 0-16,-15 6-3 15,11 0 2-15,-21 6 1 16,4-3 2-16,-25-4 1 15,3 1 1-15,-38 0-5 0,-8 0-1 16,-10-7 1-16,-31 4 0 16,-26-3 1-16,-13-1 2 15,-12-2-1-15,-13-4-1 16,-18-3 1-16,-17-3-1 16,-11-6 2-16,-15-7 1 15,-10-2-1-15,-6-11 1 16,-5 5 2-16,-3-8 2 15,-3-2-3-15,-1-4-3 16,1 7 0-16,3 3-1 16,0-6 0-16,4-1 2 15,-1-5-3-15,4-7 0 16,4-19 3-16,3-12 3 16,0-13-2-16,7 0 0 15,4-25-1-15,14-21 1 16,14-4-4-16,11-38 0 0,-1 4 1 15,-6-13 2-15,-8-3-1 16,-7 3 2-16,-13 6-2 16,-12 13-1-16,-9 21 1 15,-8 11-1-15,-4-4 0 16,-3 15 0-16,0 14 0 16,0 8 0-16,-3 7-3 15,3 3 0-15,3 3 2 16,1 10 2-16,3 9-2 15,7 13-2-15,10 15-31 16,8 6-13-16,7 10-20 16,3 10-9-16,-10 21-68 15</inkml:trace>
  <inkml:trace contextRef="#ctx0" brushRef="#br0" timeOffset="20071.83">7239 11725 176 0,'-25'9'66'0,"11"-3"-52"0,0-3 12 15,7 4 1-15,0-4-2 16,0 3 0-16,0-3-3 16,3-3 1-16,1 7-13 15,-4-4 1-15,7 3 0 0,7-3 2 0,0 0 3 16,7 0 2-16,21-3 1 16,22-3-4-16,13 0-1 15,11-3-8-15,4 0-2 16,-14-1 0-16,34-2 0 15,-20 6-2-15,46-4 1 16,-29-2-4-16,11 9 0 16,21-3 1-16,-14-3 0 15,-21 6 2-15,-22 6 1 16,-17-3-4-16,-25 6-1 16,-24 7-39-16,-18 3-17 15,-11 6-13-15,-10 6-2 16,-11 4-31-1</inkml:trace>
  <inkml:trace contextRef="#ctx0" brushRef="#br0" timeOffset="20432.44">7856 11822 196 0,'0'-41'74'0,"0"41"-58"0,11-19 16 16,-11 19 2-16,7 0-4 15,-3-3 2-15,6 6-3 16,-3-3 0-16,4 19-16 16,-8-3 5-16,1 34 3 0,-4 25-5 0,-7 4 1 15,-14 15-10-15,-1 15-2 16,-2-5-1-16,-1-13 0 15,4 3-2-15,7-9-2 16,-4-4 1-16,8-6-1 16,6-9 0-16,0-6 2 15,4-13-1-15,4-7-1 16,0-8-8-16,3-7-5 16,0-6-44-16,7-7-20 15,-4-2-62 1</inkml:trace>
  <inkml:trace contextRef="#ctx0" brushRef="#br0" timeOffset="20821.085">8259 13092 208 0,'7'0'79'0,"7"-7"-61"0,0-5 19 15,-7 3 6-15,7-10-11 16,0 0-1-16,-3-9-3 0,-1-4 0 16,-6-5-15-16,-4 8 1 0,-4-2 2 15,-3 0 5-15,-3-1 2 16,-1 1-10-16,0 0-5 15,4 2-1-15,4 1 0 16,6 0-6-16,8 0 0 16,7 6-3-16,6 3 0 15,5 3 2-15,2 7 2 16,1 6-3-16,3 3 0 16,4 6-21-16,3 4-10 15,4 2-26-15,-3 4-9 16,-8-1-72-1</inkml:trace>
  <inkml:trace contextRef="#ctx0" brushRef="#br0" timeOffset="21051.069">8989 12744 236 0,'-11'-19'90'0,"4"13"-70"0,4 2 8 15,3 4-2-15,0 0-8 16,0 0 0-16,-7 7-8 16,0 2-4-16,-1 7-3 15,-2 9-3-15,-1 6 3 0,1 7-2 16,-1 3-1-16,4-4-15 16,4 1-5-16,-5-4-102 15</inkml:trace>
  <inkml:trace contextRef="#ctx0" brushRef="#br0" timeOffset="21263.376">9045 12461 212 0,'11'-125'82'0,"-11"97"-64"0,3 0 0 0,-3 21-6 15,4-2-8-15,-4 9-1 16,3 6-10-16,-3 4-3 0,4 5-39 16,-1 7-18-1,5 10-9-15,-1 8-4 0</inkml:trace>
  <inkml:trace contextRef="#ctx0" brushRef="#br0" timeOffset="21556.93">9176 12841 264 0,'0'6'101'0,"-4"-6"-78"0,1-6 2 16,-1 3-3-16,1 0-10 16,-1-4 1-16,-3 1-4 15,4-3 2-15,-1-4-6 16,4-3-1-16,7 4 0 0,4-7-2 16,6 0 1-16,8 0 4 0,7 4 6 15,3-1-1-15,0 0 1 16,-3 7 1-16,0 9 4 15,-8 0-8-15,-2 9-3 16,-5 4-4 0,-6 6-3-16,-4 3 3 0,-4 6 0 15,1-3-6-15,0 10 0 16,-1-4-37-16,1-3-15 16,-1-6-34-16,1 6-12 15,6-9-10 1</inkml:trace>
  <inkml:trace contextRef="#ctx0" brushRef="#br0" timeOffset="21967.329">9846 12706 240 0,'-3'-22'90'0,"3"13"-70"0,3-7 4 15,-3 13-5-15,0-3-4 16,-3 2 1-16,-5-2-6 16,-6 12-4-16,-7 4-3 15,-7 2 2-15,-4 7 4 0,0 9-3 16,4 10-1-16,4 3-2 16,6 9 0-16,7-6 0 15,11-6 3-15,11-7 1 16,10-9 1-16,7-6 2 0,8-10 4 15,-1-12-4 1,0-7 0-16,-3-6 2 0,-7-3 5 16,-8-3-9-16,-6-3-2 15,-4 0-6-15,-7 3-1 16,-4 0-1-16,-3-1-2 16,0 4-17-16,0 7-9 15,0 2-20-15,4 4-6 16,-1 6-74-1,4 3-32-15,-3 9 84 16</inkml:trace>
  <inkml:trace contextRef="#ctx0" brushRef="#br0" timeOffset="22354.334">9994 12916 284 0,'7'-19'107'0,"-3"10"-83"0,3-10-1 15,-4 10-3-15,1-4-10 16,-1-3 2-16,4 1-1 16,8-7 1-16,-1 3-6 15,0 0-2-15,7 4 0 0,0-1 2 16,0 0 3-16,-3 4-4 16,0 2-1-16,-1 7-2 15,-6 3-2-15,-1 3 1 16,-3 4-1-16,1 2 0 15,-5 0 2-15,4 4 1 16,0-1 1-16,0 1-5 0,4-1-1 16,-1 1 1-16,4-4 2 15,1 7 0 1,-1-3-1-16,0-1-2 0,-4 1 1 16,-3 2 3-16,1 4 1 15,-1 0-1-15,-4 0-2 16,1 0 1-16,-1-4-1 15,4-2-44-15,0-1-18 16,0-5-79 0</inkml:trace>
  <inkml:trace contextRef="#ctx0" brushRef="#br0" timeOffset="22915.712">10622 12810 216 0,'18'-16'82'0,"-11"6"-64"0,3 1 20 0,-6 6 5 0,-1-3-2 15,5-4 0-15,-5 10-3 16,1-3-1-16,-1 0-20 15,-3 3-6-15,-3 6 0 0,-4 4-5 16,-1 8-1-16,1 11-2 16,0-1-3-16,0 3-2 15,4-3 1-15,3 1-39 16,0 2-18-16,0-6-96 16</inkml:trace>
  <inkml:trace contextRef="#ctx0" brushRef="#br0" timeOffset="23127.526">10643 12530 288 0,'-28'-62'110'0,"21"46"-86"0,0 0-6 0,3 13-10 15,4 3-11-15,4 3 2 16,7 4-4-16,3 5 1 15,3 4 2-15,8 0-21 0,3 2-7 16,0 7-27-16,4-3-11 16,-4 4-19-1</inkml:trace>
  <inkml:trace contextRef="#ctx0" brushRef="#br0" timeOffset="23524.973">11067 12744 236 0,'21'-10'90'15,"-14"7"-70"-15,3-3 8 0,-6 6 0 0,-4-3-6 16,-4 0 1-16,-6 3-1 16,-4 0-2-16,-7 3-10 15,-4 3 2-15,0 0 4 0,-3 4-4 16,3 2-2-16,1-2-1 16,2 8-1-16,5 4-9 15,6-3-1-15,8 0 0 16,6-3 1-16,4-7 3 15,7-6 3-15,4-9-2 16,7-3 0-16,3-7 3 16,-3 0 3-16,-1 4 7 0,-6 2 2 15,-4 1 2 1,-7 9 0-16,-7 0-11 16,-3 6-5-16,-1 4-3 15,1-1-1-15,3 3-3 0,0 1 2 16,3 0 1-16,1-1 0 15,3-2 0-15,0-1 0 16,0-6-27-16,0 6-11 16,0-2-14-16,0-4-6 15,0 6-6-15,0-9-2 16,0 7-52 0</inkml:trace>
  <inkml:trace contextRef="#ctx0" brushRef="#br0" timeOffset="23809.601">11501 12004 244 0,'17'-110'90'0,"-13"75"-70"0,-1 1 13 16,-3 25-1-16,0 2-6 15,0 7 2-15,0 7-1 16,-3 8 1-16,3 13-15 15,-4 10 5-15,1 12 5 0,-4 4-8 0,0 2-1 16,-4 7-8 0,-3 9-4-16,3 9-1 0,4-2-1 15,0-1 2-15,4-12 1 16,-1 3-8-16,4-3-4 16,0 0-48-16,0-1-22 15,0-5-73 1</inkml:trace>
  <inkml:trace contextRef="#ctx0" brushRef="#br0" timeOffset="24982.329">8954 14543 236 0,'14'-18'90'0,"-7"5"-70"0,3-9 6 15,-6 10-1-15,-1-4-5 16,1-6 0-16,-1 0-4 15,-3-3 0-15,0 0-9 16,-7 0-2-16,-3 0 1 0,-4 0 1 16,-4 3 3-16,-10 3-1 15,-4 3 0-15,-7 10-3 0,-7 6 1 16,-3 9-6-16,3 13-1 16,4 10 0-1,-1 8 0-15,8 4 0 0,3 0 0 16,11-3 0-16,7 3 2 15,7-10-6-15,11-5 1 16,6-1 3-16,4-6 4 16,11-10 1-16,7-5 2 15,10-4 0-15,4-6 3 16,3-7-3-16,4-6-2 16,-7-9 0-16,-4-3 1 15,-3-13-1-15,-3-9 0 16,-5-6-3-16,-3-1-2 15,-6-5 1-15,-5-10 1 16,-6-19-1-16,-4 0-1 0,-7 0-2 16,-4-3-1-16,-3 0 2 15,-3 6 0-15,3 9 5 16,-4 20 2-16,1 12 0 16,-1 19-1-16,-3 18-6 15,0 23 1-15,0 15 2 16,0 10 3-16,3 5 0 15,4 20 0-15,7 25-1 16,0 6 2-16,0-22-3 16,7 57 0-16,4-4 1 15,3-12 2-15,0-13-3 16,0-12-2-16,-4-3 0 16,1-16 1-16,3-7-1 15,0-11 2-15,0-17-24 0,0-12-11 16,8-16-25-16,2-12-10 15,1-6-70 1,0-1-46-16,-1-9 80 16</inkml:trace>
  <inkml:trace contextRef="#ctx0" brushRef="#br0" timeOffset="25226.668">9451 14045 296 0,'-18'-3'110'0,"15"3"-86"0,3 3 2 15,0-3-3-15,7 0 0 16,3 0 6-16,8 0-14 16,0 3-6-16,6-3-5 15,5 9-1-15,6-2 0 0,-3 2-17 16,-1 4-5-16,-2-1-48 15,-8 7-19-15,-7 3-42 16</inkml:trace>
  <inkml:trace contextRef="#ctx0" brushRef="#br0" timeOffset="25435.771">9451 14308 280 0,'-21'0'107'0,"21"0"-83"0,3 0-1 0,4 0-3 15,4-9-5-15,10 3 3 16,11-7-10-16,10 1-2 16,8-1-4-16,-1 4-2 0,0 2 3 15,-3 1-2-15,-3 3-1 16,-5 0-28-16,-2 3-11 16,-5-3-34-16,-2 3-14 15,2 0-13 1</inkml:trace>
  <inkml:trace contextRef="#ctx0" brushRef="#br0" timeOffset="25821.244">10195 13822 244 0,'0'-25'90'0,"4"16"-70"0,6-7 13 16,-3 10-1-16,4 0-2 15,3-1 4-15,4 4-1 16,3 3 0-16,0 6-18 16,-3 7 6-16,-1 12 6 0,-6 16-11 15,-7 9-1-15,-8 3-7 0,-14-3-3 16,-10 1 0-16,-11 2 1 16,-3 7-1-16,0-4 2 15,3-3 0 1,7-6 1-16,4-9-7 15,7 0-2-15,7-13 0 0,-1-3 0 16,15-10 3-16,8 4 1 16,13-13 1-16,10 3 0 15,12-6-2-15,6 0-2 16,1 0 1-16,-1-6 1 16,-7 6-23-16,1 0-11 15,-5 0-32-15,-2 0-12 16,-5-3-59-16</inkml:trace>
  <inkml:trace contextRef="#ctx0" brushRef="#br0" timeOffset="27729.138">12379 11518 184 0,'-14'-7'71'0,"14"7"-55"0,-18-9 6 0,15 9 0 0,-8 0-6 16,1 0 3-16,-12 0-4 15,5-3 1-15,-19-3-9 16,5 6 2-16,-15-4 4 0,7-2-5 15,-10 6 0-15,6-3 0 16,-27-3 0-16,10-4-4 16,-35 7-3-16,20-3 0 15,-55-7-1 1,28 4 0-16,-50-3 2 0,32 2-1 16,-60 1-1-16,42 2 1 15,-70 1 1-15,-60-6-1 0,21 8-1 16,7-5 1-16,11 3 1 15,14-4-1-15,-7 1-1 16,21 9-2-16,-8-3 1 16,5 3 1-16,13 0 0 15,-3 0 4-15,18 3 2 16,17-3-2-16,0 0-3 16,18 0 0-16,18 0-1 15,17-3 2-15,21 0 1 16,22-4 1-16,10 4 2 15,14 0-3-15,11 0-2 16,10 3 0-16,8-3 1 16,6 3-3-16,4 0 0 15,0 0-1-15,4 3 0 16,-4 3 0-16,-4 10 0 0,-6 22 11 16,-5 18 3-16,-6 13 1 15,-7 13 0-15,-14 40-7 16,-11 19-2-16,-11 22-2 15,1 31-2-15,-1 23 1 16,-3 18 1-16,-7 9-1 16,-7-5 2-16,-4 5-4 15,11-21 0-15,7-22 1 16,11-7 2-16,10-28-1 16,14-25-1-16,15-15 1 15,10-7-1-15,7-9 0 16,3-13 0-16,1-19 0 15,6-9 2-15,4-12-1 0,0-13 2 16,4-10-2-16,0-9-1 16,6-6 1-16,1-7 1 15,7-2-1-15,7-4-1 16,6-3 5-16,-2-3 1 16,6 0 0-16,1 7-1 15,2-4-1-15,19 3 0 16,17 0 0-16,7 4 0 15,11-1 0-15,32 0 2 16,7 4-3-16,24 0 0 16,21 5-1-16,8 1 1 15,17 12-2-15,14 1-1 16,11 2 1-16,18-2 1 0,-1 2-1 16,22-9 2-1,0 0 0-15,3-15 1 0,14-1-2 16,-31-6 1-16,-1-3-2 15,-38 0 2-15,-21 0-4 16,-18 0 0-16,-28 0 1 16,-36-3 2-16,-28 3-3 15,-21 0 0-15,-21 0 3 16,-14 0 1-16,-14-6-1 16,-11-7-2-1,-7-9 3-15,-7-6-2 16,-7-16-1-16,-4-3 1 0,-6-12-1 15,-8-10 0-15,0-44 0 16,1-16 0-16,10-43 0 16,3 50-3-16,29-151 2 15,6-9-1 1,8-13-2-16,7-19 0 0,3 7 0 16,8 6-2-16,2 9 1 15,-2 42 1-15,-4 46-1 16,-4 34-1-16,-7 32-1 15,-14 32-60-15,-28 37-25 16,-14 28-55 0</inkml:trace>
  <inkml:trace contextRef="#ctx0" brushRef="#br0" timeOffset="28704.979">10206 13766 188 0,'7'-10'71'0,"-4"7"-55"0,1 0 11 0,-4 3 3 0,0 0-5 16,0 0 0-16,0 0 0 15,0 0-1-15,0 0-13 16,0 0 7-16,0 0 2 0,0 0 1 16,-4 0-1-16,-6 3-8 15,-4 7-3-15,-7 5-1 16,-4 10 0-16,0 7-7 16,1-1 0-16,2 1-1 15,8 2 2-15,4-6-32 16,3-3-12-16,14-9-105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12:56.9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1817 4761 220 0,'-4'3'82'0,"1"-3"-64"16,-1 6 13-16,1-3 1 0,3 7-4 16,-7-1 3-16,0 0-6 15,0 7-3-15,3-3-12 16,0-4 5-16,4 1 2 0,0-4 2 16,8-3 3-16,2-3-1 15,1-3-1-15,10-3-6 0,7-1-1 16,11 1-4-1,3-3 0-15,11 2-5 16,4 1-1-16,-8 3-3 0,4 0-1 16,-7-4 3-1,0 7 1-15,-1-3-4 16,-9-3-1-16,-4 6 1 16,-8 0 0-16,-3 0-17 0,-7 0-8 15,-6 0-39-15,-5 0-18 16,1 9-70-1</inkml:trace>
  <inkml:trace contextRef="#ctx0" brushRef="#br0" timeOffset="537.761">2639 4394 228 0,'-21'0'85'0,"14"3"-66"0,0 3 8 0,3-3 0 15,4 7-3 1,4-4 1-16,10 0-1 0,10 1 2 16,1-4-14-16,3 0 2 0,11-3 2 15,10 0-2-15,4 0 0 16,11 0-2-16,-8 0 0 16,4 0-4-16,-14 0 0 15,-4 3-5-15,1 6 0 16,-15 1-1-16,-3 6-2 15,-4 5 7-15,-11 8 3 16,-6 11-3-16,-8 11 1 16,-6 5-5-16,-11 4-2 15,-4-4 0-15,-7 1 1 16,-10-7-1-16,3 9 2 16,7-2-2-16,-3 5-1 15,7-8 1-15,7-7-1 16,3-10-3-16,11-5 2 15,0-7-6-15,7-6-3 0,7-10-45 16,0-6-21-16,11-3-80 16</inkml:trace>
  <inkml:trace contextRef="#ctx0" brushRef="#br0" timeOffset="1243.226">3422 5250 200 0,'0'9'77'0,"0"-2"-60"0,0-4 8 0,0-3 2 16,0 0 1-16,0 0 3 15,0 0-1-15,-4-3-1 16,1-1-16-16,-4-2 10 0,3-3 6 16,-3-1-4-16,0-2 0 15,4-4-5-15,-4-6-3 16,3 3-7-16,4 1-4 0,4-8-1 15,3 1-1-15,-4 7 0 16,11-14 2 0,4-2-3-16,7-4 0 0,-1-3-1 15,1 1 1-15,3 5-2 16,-7 10-1-16,-3 9 1 16,0 10 1-16,-8 9-1 15,-3 10 2-15,0 6-2 16,-3-1 2-16,-1 1-2 15,-3 0-1-15,0 0 1 16,4 0 1-16,0-4-3 16,-1-2 0-16,4-4 3 0,4-3 1 15,-1-2-1-15,4-4 1 16,-3 0 0-16,7-7 3 16,-1 1-3-16,4 0-2 15,-3 3 0-15,3 0 1 16,-3 6-1-16,-8 3 2 15,5 0-2-15,-5 4-1 16,1 2 3-16,-1 1 0 16,-3 6-1-16,0-1-2 15,0 1 1-15,-3 3-1 16,0 0-33-16,-1 3-15 16,-3 0-20-16,0-3-8 15,-7 6-76 1,3 1-36-16,4-11 96 15</inkml:trace>
  <inkml:trace contextRef="#ctx0" brushRef="#br0" timeOffset="1651.605">4244 4350 264 0,'14'-28'99'0,"-7"15"-77"0,-3 1 20 0,-4 9 3 16,0-1-10-16,0 4-3 16,-4 10-12-16,-6 5-2 15,-1 4-11-15,-3 6-2 0,-4 4-1 16,1-1-5-16,2-3 1 15,5 0 2-15,3 0 1 16,3-3 1-16,4-3 0 16,7 3 2-16,0-7 1 15,7 1-3-15,1-3-1 16,2-4 3-16,1-3 1 16,0-3-3-16,3-3-1 15,-4-3-6-15,-3 0 0 16,1 0-45-16,-1-3-18 15,0 0-22-15,0-1-6 16,4 4-24 0</inkml:trace>
  <inkml:trace contextRef="#ctx0" brushRef="#br0" timeOffset="1889.938">4579 4328 264 0,'-3'-6'101'0,"3"9"-78"0,0 0 13 15,0 3 0-15,0 4-2 16,0 2 2-16,0 1-6 0,-4 12-2 16,-7-3-15-16,-3 6-8 0,0 3-1 15,-3 7-3-15,-5 12-1 16,5 3 1-16,6-2-1 16,1 2 0-16,-1-9 0 15,0-7-36-15,1 4-15 16,3-9-40-16,-4 2-18 15,4 1-8 1</inkml:trace>
  <inkml:trace contextRef="#ctx0" brushRef="#br0" timeOffset="3001.475">1679 6074 212 0,'14'0'79'0,"-7"0"-61"0,11 0 10 0,-11 0 3 0,4 0-8 15,-1 0-1-15,8 0-4 16,-4 0 1-16,4 0-10 16,-4 0 1-16,7-3 1 0,4-3-4 15,13 6 1-15,5-3-1 16,17-3 1-16,3 3 0 16,4-4 2-16,11-2-5 15,21-1-3-15,6 1-1 16,5 0 1-16,13-4 1 15,15 1 1-15,-1-1-2 16,19-3 1-16,10 1-2 16,13 2-1-16,12-3 1 15,6 4 1-15,19-1-1 16,-54 4-1-16,-35 3 1 0,92-4 1 16,-61 4 1-16,100 0 1 15,-68-1-2-15,100-2-2 16,-82 6 3-16,109-6 2 15,-91 2 0-15,102-5 0 16,-98 2-3-16,105-9-2 16,-99 7 1-16,120-10 1 15,-109 6-3-15,106-9 0 16,-106 16 1-16,92-10 2 16,-103 10-1-16,89-7-1 15,-96 7 1-15,81-7-1 16,-84 6 0-16,81 1 0 15,-88 3 8-15,88-1 7 16,-89 4-7-16,89 3-2 16,-91 0-6-16,90 10-1 0,-87-4 3 15,92 13 1-15,-93-7-4 16,79 13 1-16,-86-6-2 16,57 10 0-16,-74-11 2 15,32 4 2-15,-60-6-1 16,25 0 2-16,-50-7-4 15,-7 7 0-15,-32-7 1 16,-10-6 2-16,-18 7 1 16,-11-10 1-16,-13 6-2 15,-4-6-2-15,-8 0-2 16,-2-6-1-16,-8 6 4 16,-3-3 1-16,-4-4-42 0,-4 7-20 15,-3-3-89 1,4-3-55-16,-4 3 92 15</inkml:trace>
  <inkml:trace contextRef="#ctx0" brushRef="#br0" timeOffset="3619.008">20098 2381 192 0,'32'-31'71'0,"-18"21"-55"0,10-6 9 0,-17 16 1 15,0 0-9-15,-3 0 1 16,-8 10 2-16,-6 12 2 16,-8-3-11-16,-14 9 0 0,-6 6 2 15,-19 7-1-15,-31 16 3 16,-14 18 5-16,-25 22 4 15,-29 6-1-15,-30 13 0 16,-26 26-6-16,-39-1 0 16,1 12-10-16,-8 4-2 15,29-19-3-15,10-13-2 0,29 4 1 16,31-13 1-16,39-16-1 16,25-6-1-16,28-18-48 15,17-14-22-15,12 4-84 31</inkml:trace>
  <inkml:trace contextRef="#ctx0" brushRef="#br0" timeOffset="4709.524">5263 5059 200 0,'0'-7'77'0,"0"7"-60"0,0-3 6 0,0 3-1 16,0 0-3-16,8 0 1 31,6-6 11-31,0 6 5 16,7 0-19-16,4 0-3 0,3-3 0 16,7 3-2-16,0-6 3 15,8 6-6-15,10-4-1 16,0-2-2-16,17-3-1 15,1-1-6-15,3 1 1 16,-7 3 0-16,-14 2 2 16,-11 1-1-16,-7 3 2 15,-6 0-35-15,-19 3-16 16,-3 1-37-16,-7 2-14 0,-7 6-5 16</inkml:trace>
  <inkml:trace contextRef="#ctx0" brushRef="#br0" timeOffset="5070.02">5771 4591 216 0,'8'-25'82'0,"-5"19"-64"0,1-3 15 0,-4 9 4 16,0-3-10-16,3 3-1 15,-3 6-9-15,0 6 0 16,0 13-10-16,-7 13-2 0,0 15-1 16,-7 1-2-16,0 2 1 15,0 7-2-15,0-1 2 16,3 14-4-16,0-4 0 15,4-3 1-15,0-6 2 16,7-7-1-16,4-9-1 16,-1-6-8-16,4-10-5 15,4-6-40-15,3-6-17 16,7-6-46-16</inkml:trace>
  <inkml:trace contextRef="#ctx0" brushRef="#br0" timeOffset="5581.945">6618 4541 280 0,'18'-22'107'0,"-18"16"-83"0,0 3 13 16,0 3 1-16,0 0-13 15,-7 3-5-15,-4 3-9 16,-3 4-5-16,-7-1-3 0,-4 4-5 0,0 2 1 15,-6 4 1-15,6 3 0 16,4 0 0-16,3-3 0 16,8 0-3-16,6-1 2 15,8-2-1-15,6 0 0 16,8-4 2-16,7 1 0 16,-1-4 0-16,8 1 0 15,-7-1 0-15,6 1 2 16,1-1-1-16,3 3-1 15,1 1 3-15,-1 3 0 16,-3 3-1-16,-8-1-2 16,-6 4 1-16,-7-3 1 15,-8 9-1-15,-6-6-1 16,-8 0 7-16,-3 0 5 16,-4 0 5-16,-6 3 2 0,-1-3-6 15,0-3 0-15,-3-3-6 16,-4-4-2-16,-3 1-5 15,-4-4 0-15,-3 7 0 16,-8-7 0-16,5 1 0 16,6-7 0-16,7 3-31 15,4-6-12-15,7 0-11 16,3-6-3-16,7-4-85 16</inkml:trace>
  <inkml:trace contextRef="#ctx0" brushRef="#br0" timeOffset="5825.014">6608 4513 280 0,'3'-9'104'0,"4"9"-81"0,7 0 12 0,-7 0 0 16,7 0-12-16,-3-4-1 15,10-2-13-15,7 6-3 16,4 0-4-16,7 0-2 0,-7 6 1 16,3-2-17-16,0 5-4 0,1 10-39 15,-5 3-14-15,1 9-48 16</inkml:trace>
  <inkml:trace contextRef="#ctx0" brushRef="#br0" timeOffset="6376.485">7116 5313 208 0,'-11'0'79'0,"7"0"-61"0,-3-4 15 0,4 4 3 15,-1-6 0-15,4-3 0 16,0-1-6-16,0-8-4 16,4-4-14-16,-1-7 3 0,1-8 5 15,3 9-5-15,4-4 0 16,-1 1-7-16,4-4 0 16,4 7-1-16,3 3 3 15,0-3-5-15,0 3-3 16,1 3-4-16,-8 6 1 15,0 7 1-15,-4 9 2 16,-10 6-3-16,0 3 0 16,-10 10 1-16,3 0 0 15,-4 0 0-15,4 0 2 16,4-4-1-16,3 1-1 16,3-3 1-16,8-4-1 0,10-9 0 15,0 0 2 1,7 0-3-16,7-9 0 0,-3 5 3 15,-4-2 1-15,-3 6-4 16,-7 0 1-16,-4 6 0 16,-4 4 2-16,-2 2 1 15,-1 4 1-15,3 3-5 16,-3 0 1-16,4-1-2 16,-8-2 0-16,8 3-20 15,-4-10-10-15,0 7-39 16,-3-3-17-16,-1-4-49 15</inkml:trace>
  <inkml:trace contextRef="#ctx0" brushRef="#br0" timeOffset="6826.288">7782 4428 232 0,'4'-31'88'0,"-1"28"-69"0,1-7 11 0,-4 4-2 15,3 6-5-15,1 0 0 0,3 0-1 16,0 0-2-16,4 6-10 16,3-2 5-16,3 2 2 0,5-3-3 15,2 3 2-15,-10 4-3 16,4 2 0-16,-4 4-3 15,-7 3 1 1,-3 3-4-16,-8 0-2 0,-10 6-2 16,-7 6 0-16,-4 4-2 15,-3-4 2-15,0 4-2 16,0-3-1-16,3-4 1 16,0-3-1-16,7-6 0 15,4 3 0-15,7-6-3 16,7-3 2-16,14-7 5 15,11-3 5-15,10-3-5 16,4-3 0-16,-4 0-4 16,1-3-1-16,-8 0-15 0,0 0-6 15,-7 0-40-15,1 0-17 16,2 0-69 0</inkml:trace>
  <inkml:trace contextRef="#ctx0" brushRef="#br0" timeOffset="7698.091">6787 2757 208 0,'4'-28'79'0,"-8"15"-61"0,4-2 12 15,0 5 2-15,0 7-8 16,0-6 0-16,0 2 0 16,0 1 0-16,0 3-13 15,0 0-2-15,4 6 1 0,0 6 7 16,-1 17 7-16,1 5 0 15,-4 16 1-15,0 3-8 16,0 3 0-16,-4 1-8 0,-3 8-1 16,0 14 5-16,-4 2 1 15,-6-6-5-15,6 3-3 16,1-15-1-16,-1 3-1 16,4-10 0-16,3 0 0 15,1-6-2-15,3-6 1 16,3-6-2-16,1-4-1 15,-1-6 1-15,1-6 1 16,-1-3-1-16,1-4 2 16,-4-6-26-16,0-3-10 15,0-3-49-15,0 0-22 16,7 0-52 0</inkml:trace>
  <inkml:trace contextRef="#ctx0" brushRef="#br0" timeOffset="9304.617">24645 2208 200 0,'39'-9'74'0,"-25"9"-58"0,0 0 14 0,-10 0 3 16,-1 0-6-16,-3 0 1 15,0 0-9-15,-7 0-1 16,-7 9-11-16,-14 7 0 0,-22 6 3 16,-10 16-2-16,-10 9 3 15,-25 12-2-15,-25 1 2 16,-7 18-2-16,-32 19 2 16,-10 7-6-16,-22-7-3 15,-6 22-1-15,-19 10 1 16,1-7-1-16,-7-3 2 15,3 16-2-15,22-3 2 16,6-13-2-16,22-6-1 0,31-7-61 16,18 1-26-16,14-25-47 15</inkml:trace>
  <inkml:trace contextRef="#ctx0" brushRef="#br0" timeOffset="10311.176">9151 4914 204 0,'-11'0'77'0,"8"0"-60"0,-4-6 10 15,7 6 1-15,0 0-1 16,0 0 3-16,0 0-10 16,0 0-2-16,0 0-10 15,3 6 6-15,4-3 5 0,8-3-1 16,6 0 1-16,7 7-6 16,7-7-3-16,4 0-1 15,3 0-1-15,4 0-2 0,0 0-1 16,4 0-3-1,-1 0-2-15,-3 0 1 0,-7 3-1 16,-8 3-9-16,-6-3-4 16,-4 0-44-16,-3 1-18 15,-4 2-62 1</inkml:trace>
  <inkml:trace contextRef="#ctx0" brushRef="#br0" timeOffset="10804.128">9945 4532 212 0,'0'-19'79'0,"0"10"-61"0,0-1 12 16,0 10 2-16,3-6-8 15,4 0-2-15,0-1-4 16,4 4-1-16,7-6-9 15,6 6 4-15,15 0 3 0,0 3 2 16,3 0-1-16,1 6-2 16,-8 3-1-16,-3 1-1 15,-4 2 2-15,-7 4-1 16,-3 6 0-16,-8 3-3 16,-3 3 1-16,-10 10-4 15,-11 6-2-15,-15 3-2 16,-9 0 0-16,-5 0-2 15,1-3-1-15,0 0-2 16,3-1 1-16,4-2 1 0,-1 0 2 16,8 0-3-16,3-4 0 15,11-2-1-15,7-4-2 16,7-9 3-16,7 0 2 16,7-6 2-16,11-7 1 15,14-6 0-15,10-3 0 16,1 0 0-16,-1-3 0 15,-7 0-5-15,-3 0-1 16,-4 0-26-16,-6 0-11 16,-1 0-24-16,-3-1-9 15,-4 1-69-15</inkml:trace>
  <inkml:trace contextRef="#ctx0" brushRef="#br0" timeOffset="11452.718">10612 5165 264 0,'3'0'101'0,"1"0"-78"0,-1-6 15 0,-3 3 2 16,4-3-5-16,-1-4 4 15,-3 1-6-15,4-4-3 16,-1 1-16-16,1-4 2 0,-1 0 4 16,4-6-5-16,4 4 0 15,3-1-5-15,0-10-1 16,4-2-1-16,3-10 0 16,0-3-4-16,4 1-3 15,-4-1 0-15,0 6-1 16,-3 7 0-16,-1 6 0 15,-2 3-3-15,-1 12 0 16,-4 7 2-16,-3 6 0 16,-3 16-2-16,-1 3 2 15,-3 6 1-15,0 0 2 16,-3 7-1-16,3-7-1 0,0-3 1 16,0 0-1-16,0-3 0 15,3-3 0-15,1-3 0 16,3-1 0-16,0-5 0 15,4-7 2-15,3-3-1 16,3-6 2-16,8-1-4 16,3 1-2-16,0-3 2 15,1 2 2-15,-1 7 0 16,-3 0 2-16,-8 10-4 16,-3-1-2-16,-3 4 4 15,-8-1 1-15,-3 1-3 16,-3 3 1-16,-4 2 0 0,0-2 0 15,0 9 0 1,0-3 2-16,0 0-25 0,3 0-10 16,4-3-23-16,4-3-10 15,3-7-15-15,3 0-5 16,4 1-39 0</inkml:trace>
  <inkml:trace contextRef="#ctx0" brushRef="#br0" timeOffset="12367.537">29238 2497 260 0,'21'-19'96'0,"-21"19"-75"0,-3-9 6 0,-4 9-2 16,-7 0-7-16,-7 9 1 15,-8 0-4-15,-9 7 1 16,-22 3-9-16,-25 6 5 0,-14 13 3 15,-17 12 4-15,-29 22 1 16,-17 6-3-16,-32 1 0 16,-14 9-9-16,-22 24-3 15,1-8-3-15,3 2 1 16,25-15-4-16,0 13 0 16,18-1-17-16,24-5-5 0,11-11-33 15,0-11-14 1,10 2-73-16</inkml:trace>
  <inkml:trace contextRef="#ctx0" brushRef="#br0" timeOffset="13120.852">12838 4638 212 0,'17'-31'79'0,"-10"15"-61"0,4-9 8 0,-11 22 1 16,3-9-3-16,1 2 1 16,3-9-1-16,0 10 2 15,-3-4-14 1,-1 4 6-16,1 3 3 0,-1 0-3 0,-3 12 2 16,0 9-5-16,-3 7 1 15,-4 16-5-15,0 6 1 16,-1 6-3-16,1 3 0 15,0 1-3-15,0-4-1 16,0-3-3-16,0-6 1 16,4 9-2-16,-1-6 2 15,1-3-2-15,-1-4 2 16,1-6-18-16,-1-2-4 16,0-10-31-16,1-10-10 0,-4 0-24 15,-4-9-8 1,1 0-21-1</inkml:trace>
  <inkml:trace contextRef="#ctx0" brushRef="#br0" timeOffset="13326.63">12517 4896 220 0,'-22'-7'85'0,"22"7"-66"0,-7 10 14 16,7-4 2-16,4-3-3 15,6 6 1-15,12-9-1 16,9 7 2-16,15-7-18 15,4 0 0-15,6 0 0 0,11 0-8 0,14 0-2 16,4 0-4-16,-7 0-2 16,-4 3 1-16,-4 3-1 15,1-3-38-15,-22 0-14 16,-7 1-100 0</inkml:trace>
  <inkml:trace contextRef="#ctx0" brushRef="#br0" timeOffset="13762.164">13705 4582 252 0,'-14'-19'96'0,"14"19"-75"0,-3-9 12 0,3 9 0 0,3-3-5 16,-3 0 3-16,11-4-2 15,-4 4 0-15,14-3-16 16,-3-4 1-16,10 10 2 0,-3-3-2 16,13 3 0-16,-9 0 3 15,2 13 3-15,-6-4-1 16,-11 23 0-16,-3-7-4 16,-18 22-1-16,-14 15-4 15,-8-5-1-15,-9 2-5 16,-15-8-3-16,-7 2-3 15,-11 3 1-15,8 1 1 16,6-4 0-16,11-6-3 16,15-3 2-16,9-3 1 0,15-7 0 15,21-9 2 1,29-6 1-16,13-3 1 0,-10-10 0 16,-7 0-2-16,21-6-2 15,25-3-2-15,-22 0 1 16,-14 0-43-16,4-6-18 15,7 5-29-15,-14-2-8 16</inkml:trace>
  <inkml:trace contextRef="#ctx0" brushRef="#br0" timeOffset="14873.739">32547 2390 192 0,'11'10'71'0,"-11"-10"-55"16,0 6 13-16,-4 0 4 0,-3 1-2 15,-7 2 2-15,-7 3-5 16,-11 7 0-16,-17 0-16 16,-25 16 4-16,-11-7 2 0,-7 6-4 15,-20 26 0-15,-15 6-6 16,-8 9-3-16,-27-6-5 15,-11 12 0-15,-24 17 2 16,-4 11 1-16,-15-11-4 16,8 5 1-16,-7 4 0 15,0 6 0-15,24-7 0 16,8-15 2-16,17 0-1 16,29-3-1-16,24 0 1 15,21-10-1-15,18-3-49 16,7-3-19-16,10-9-72 15</inkml:trace>
  <inkml:trace contextRef="#ctx0" brushRef="#br0" timeOffset="31986.484">2646 7580 184 0,'-11'-13'68'15,"4"10"-52"-15,4-3 10 0,-1 2 1 0,4 1-9 16,0 0 0-16,0 0-5 16,4 0 2-16,-1 0-8 15,4 0 7-15,0-4 3 0,0 1 2 16,0 0 1-16,0-4-5 16,1 4 1-16,-5-3-3 15,11-1 0-15,11-8 1 16,3-4 2-16,7-4-5 15,1 1 1-15,13 0-5 16,7 3-2-16,-3 0 0 16,4 7 1-16,-15 5 1 0,1 7 3 15,-5 9 4-15,-13 7 3 16,-11 9-5-16,-3 0 1 16,-11 16-4-16,-7 9 0 15,-11 12-5-15,-3 10-1 16,-14-3 1-16,-4-3 0 15,3-1-5-15,-2 14 1 16,6-4 0-16,4 3 0 16,7-12 2-16,3-10 3 15,7-6 0-15,8-9 2 16,6-7 2-16,15-12 2 16,10-3 1-16,22-13 0 15,6-3-2-15,4 0 1 16,3-3-6-16,-3-4-1 0,7 7-2 15,-10 0-2-15,3 0 3 16,-14 7 0-16,-4-4-1 16,-3-3-2-16,-11 6-2 15,-3-6 1-15,-4 0-32 16,-7 0-13-16,4 0-19 16,-8-6-5-16,-3 6-11 15,-7-3-1-15,0 3-55 16</inkml:trace>
  <inkml:trace contextRef="#ctx0" brushRef="#br0" timeOffset="32468.051">3679 7222 232 0,'0'-19'88'0,"-3"16"-69"0,3-6 13 0,0 6 0 0,0-1-6 16,0-2 13-1,0 19-7-15,0-1-16 16,0 16-5-16,-4 1-1 16,4 5-4-16,-7 1 2 0,0 2-5 15,0 7 0-15,0 6 3 16,4-3 3-16,3-3-2 16,3-6-2-16,8-10 0 15,3 0 1-15,0-9 1 16,7-6 1-16,7-4-2 15,4-3 1-15,0-2-4 16,-4-1-2-16,4-3 0 16,-4 0 1-16,0 0-3 15,-10 0 0-15,0 0-34 0,-4-3-17 16,-4-4-31-16,1 4-10 16,-1-6-33-1</inkml:trace>
  <inkml:trace contextRef="#ctx0" brushRef="#br0" timeOffset="32798.335">4078 7062 288 0,'11'-44'110'0,"-8"32"-86"0,4-4 9 0,-7 16 0 0,4 0-8 16,-1 6 3-16,1 7-1 15,-4 12 1-15,0 16-15 16,-4 9 1-16,-3 16 0 0,-3 3 1 16,-4 25 1-16,-4 9-4 15,7-6 0-15,-3-2-7 16,4 5-1-16,3 0-2 16,0 1-2-16,7-17 1 15,0-9 1-15,0-9-3 16,0-6 0-16,0-13-15 15,0-3-4-15,0-10-43 16,7-15-17-16,0-10-75 16,0-2-44-1,0-14 96-15</inkml:trace>
  <inkml:trace contextRef="#ctx0" brushRef="#br0" timeOffset="33397.292">4226 8235 244 0,'4'0'90'0,"-4"0"-70"0,3-6 13 0,-3 2 1 0,0 1-3 15,0-3 2-15,0-3-5 16,0-4-3-16,0 1-13 16,0-4 1-16,0-6 3 0,0-3-2 15,4-7 2-15,3 1-5 16,0-3 1-16,-3 5-5 16,10-11 1-16,0-7-1 15,0 0 3-15,3 9-3 16,1 3-2-16,-4 7-2 15,0 9-3-15,-7 13 3 16,0 6 0-16,-3 10-1 16,-4 8-2-16,0-2-2 15,0 3 1-15,-4 3 1 16,4 0 0-16,0-3 0 16,0-1 0-16,4 1 0 15,3 0 0-15,4-6 0 0,-1-1 0 16,4-9 2-16,4-3 1 15,3 0-1-15,0 0-2 16,-3 0-2-16,0 3 1 16,-8 7 1-16,1 5 2 15,-4 7-1-15,-7 7-1 16,3 2 1-16,1 0-1 16,-1-6-3-16,1 4 2 15,3-11-21-15,0 1-8 16,0-3-29-16,-3-4-13 0,-1 1-82 15,-3-4-41 1,-3-2 100-16</inkml:trace>
  <inkml:trace contextRef="#ctx0" brushRef="#br0" timeOffset="33835.165">4741 6987 284 0,'4'-16'107'0,"-8"16"-83"0,4 0 6 0,-3 7-3 15,-1 2-4-15,-3 7 1 16,0 6-2-16,0 3 1 16,0 3-13-16,0 9 1 0,0 1 0 15,0 0-2-15,3-7 2 16,1 4-4-16,3-7 1 16,0 0-3-16,3-6 0 15,1-3-1-15,6-7 0 16,5 4-2-16,-1-7 1 15,0-2 0-15,0-4 3 16,4-3-5-16,-4-3-1 0,-4 0-2 16,4-1 0-16,-3 1-42 15,0 0-18-15,-4-6-29 16,0 9-8-16,3-10-26 16</inkml:trace>
  <inkml:trace contextRef="#ctx0" brushRef="#br0" timeOffset="34103.804">4971 6940 320 0,'7'-10'121'0,"-4"7"-95"0,8 0 16 0,-8 6-1 16,1 0-6-16,-1 7 2 15,-3 2-16-15,-3 17-5 16,-4 11-10-16,-7 14-2 0,0 2 0 15,-4 4-5-15,0-10 1 16,4 9 0-16,0-2 0 16,0 6 0-16,3-4 2 15,4-2-28-15,0-7-9 16,0-9-16-16,0-1-6 16,0-11-49-16,4-1-19 15,3-9 17 1</inkml:trace>
  <inkml:trace contextRef="#ctx0" brushRef="#br0" timeOffset="35247.254">5923 7291 244 0,'0'-41'93'0,"0"19"-72"0,7-15 14 16,-7 18 0-16,4 0-5 16,3 0 2-16,0 0-3 0,3 10 0 15,1 15-16 1,0 13 3-16,-1 13 4 0,-3 8-7 0,-3 7-2 15,-1 10-4-15,-3 12-2 16,0 15-1-16,-3-5 0 16,-1-10-2-16,4 3 1 15,0-9-2 1,0-4-1-16,4-6 1 0,-4-2-1 16,0-7-29-16,-4-13-13 15,-3-9-25-15,-3-13-8 16,-5-9-64-1</inkml:trace>
  <inkml:trace contextRef="#ctx0" brushRef="#br0" timeOffset="35456.526">5666 7545 244 0,'-14'-28'93'0,"10"28"-72"0,4 9 11 16,4-3 1-16,3-2-5 15,3-4 3-15,18-7-2 16,22-2 0-16,17-4-16 15,3 4-8-15,1 0-3 0,3-1-2 16,-7 4 0-16,4 3-3 16,-8 6 2-16,-3 6-30 15,-11 7-14-15,-6-3-48 16,-4 12-20-16,-8-7 8 16</inkml:trace>
  <inkml:trace contextRef="#ctx0" brushRef="#br0" timeOffset="36027.322">6964 7310 200 0,'14'-31'77'0,"-7"9"-60"0,11-16 4 0,-11 19-1 16,0-9-1-16,7 0 1 15,-7-4-3-15,0-2 2 16,0 9-10-16,0-3 6 0,0-1 4 15,-3 1-1-15,-1 3 1 16,-3 0-4-16,0 0 1 16,-3 6 2-16,-4 0 3 0,-4 16-7 15,-7-3-3-15,-3 15-2 16,-11 1-1-16,-3 15-2 16,-4 9-1-1,-10 23-1-15,3 12 0 0,7 6-2 16,-7 10 1-16,8 12 0 15,6 9 1-15,0-2-2 16,15-13-2-16,13 0 1 16,11-10-1-16,7-12 2 15,11-12 1-15,3-10 1 16,18-16 2-16,10-15 1 16,-3-13 1-16,0-13 4 15,0-2 3-15,-7-10-6 16,0-9-1-16,-18-1-2 15,-3-5-1-15,-11-1-3 0,-7-6-2 16,-11 0 1-16,-13 10 1 16,-15 12-3-16,-17 19-2 15,-8 18-1-15,1 7 0 16,6 6 0-16,12 4 0 16,13-4 3-16,4-3 0 15,14-3-19-15,10-3-7 16,18-7-30-16,8 4-14 15,6-7-37-15,4 7-17 16,-4 3 12 0</inkml:trace>
  <inkml:trace contextRef="#ctx0" brushRef="#br0" timeOffset="36627.722">7359 7924 240 0,'0'0'90'0,"-4"0"-70"0,1 0 17 0,-1 0 4 16,1-3 0-16,-1-3 5 15,4 0-8-15,0-7 0 16,0 4-22 0,0-10 4-16,0 0 1 0,4 0-5 0,-1-9 1 15,4-6-6-15,0-10-1 16,4 6-4-16,0-3-1 16,6 4-1-16,-6 9 0 15,3-1-5-15,0 7 1 16,0 4 0-16,-3 8 2 15,-1 1-1-15,-3 15-1 16,-3 7 1-16,-4 12-1 16,-4 9-3-16,-3 4 2 15,0 3 1-15,0-4 0 16,4-6 0-16,3-5 0 16,3-1 0-16,8-10 2 15,3-5-1-15,4-10-1 16,10-3 1-16,-11-4 1 15,5 1-1-15,-5 3-1 0,1 3-2 16,-4 3 1-16,-3 6 1 16,-1 7 2-16,1 3-1 15,-8 0 2-15,4 0-2 16,0-1-1-16,0 1-13 16,1-3-4-16,-1 0-37 15,0-1-18-15,0-2-35 16,0-1-15-16,3-2-6 15</inkml:trace>
  <inkml:trace contextRef="#ctx0" brushRef="#br0" timeOffset="37078.822">7948 6592 300 0,'7'-38'112'0,"4"26"-87"0,6-4 13 0,-10 13 1 16,4 0-8-16,0 3-1 16,-1 3-5-16,4 6-4 0,0 4-11 15,-3 6 5-15,0 3 2 0,-4 9-3 16,0 3 2-16,-4 1-5 15,1-1-1-15,-4 4-4 16,-4 0-1-16,-3-7-3 16,-3 7 1-16,-5-4-2 15,-6 4-1 1,-3 3-2-16,-5-1 1 0,1 1 1 16,3-3 2-16,8-4-3 15,10-2-2-15,10-4 2 16,11-6 2-16,8-7-2 15,6-2 0-15,0-4 1 16,7-2 0-16,1-7 0 16,2 0 2-16,-2-7-32 0,-1 7-12 15,-3-3-47-15,-4 3-21 16,-3-6-44 0</inkml:trace>
  <inkml:trace contextRef="#ctx0" brushRef="#br0" timeOffset="38281.15">11822 2948 184 0,'14'-25'68'16,"-11"7"-52"-16,4-14 10 0,-3 20 1 0,-4-4 2 15,0 7 2-15,0-1-5 16,-4 10-2-16,-6 10-13 16,-8 15 9-16,-14 6 6 0,-14 10-1 15,-17 15 3-15,-8 26-5 16,-17 18 0-16,-32 13-6 15,-10 37 0-15,-25 7-10 16,-11 28-4-16,-4 3 0 16,-13 4 0-16,21 11-1 15,13-24-2-15,1 9 1 0,7-15-1 16,25-20 0 0,17-18 2-16,11-19-1 15,10-12 2-15,8-23-15 0,6-18-5 16,15-26-31-16,10-21-14 15,14-22-29-15,11-13-11 16,11-15-11 0</inkml:trace>
  <inkml:trace contextRef="#ctx0" brushRef="#br0" timeOffset="38622.798">10347 2785 212 0,'35'-75'79'0,"-24"56"-61"0,6-6 10 16,-13 22 0-16,0 3-5 16,-1 9-2-16,-3 17-5 15,-3 11-2-15,-1 13-8 16,4 10 5-16,0 15 2 0,4 26 7 15,3 21 4-15,3 9 1 16,4 36 0-16,4 5-12 16,0 29-5-16,6-7-5 15,8 26 0-15,7-32 0 16,7 6 1-16,3-6-2 0,0-18 1 16,-6-23-2-16,-1-9-1 15,-7-16-46-15,-3-18-21 16,3-20-85-1</inkml:trace>
  <inkml:trace contextRef="#ctx0" brushRef="#br0" timeOffset="39703.676">9589 7021 252 0,'0'-9'96'0,"-4"6"-75"0,4 0 14 0,0 3 1 0,0-3-4 15,0-1 1-15,0 1-3 16,0 3-1 0,0 0-16-16,0 10 5 0,-4 9 3 0,4-4-5 15,-7 39-1-15,-3 5-7 16,-1 10 0-16,1 0-3 16,-1 6 2-16,4 10-4 15,0-7-2-15,3-9 2 16,1-3 0-16,3-13-4 15,0-9 1-15,0-3 2 16,3-9 1-16,-3-11-10 16,0-8-3-16,0 3-44 15,0-13-19-15,-3-3-22 16,-8-10-9-16,-3-2-18 16</inkml:trace>
  <inkml:trace contextRef="#ctx0" brushRef="#br0" timeOffset="39914.299">9169 7407 264 0,'-29'0'101'0,"26"6"-78"0,3 4 11 0,3-4-1 15,12-3 2-15,16 0 3 16,19 0-3-16,10-3 1 16,10-3-20-16,22-3-5 0,7 0 0 15,-8 3-7-15,-2-1 0 16,-5 1-4-16,-3 3-1 15,-6 3-8-15,-8 1-4 16,-18 2-46-16,-7 0-19 0,-13 7-77 16</inkml:trace>
  <inkml:trace contextRef="#ctx0" brushRef="#br0" timeOffset="40247.504">10481 6758 236 0,'7'-41'90'0,"-3"26"-70"0,3-7 13 0,-4 12 1 16,1 1 2-16,-1-1 3 15,4 1 1-15,0 9 0 16,0 13-22-16,-3 12 7 0,-1 12 3 15,-6 13-2-15,-4 10 2 16,0 25-12-16,0 6-2 16,0 0-8-16,0 3-4 15,3 0-1-15,1 0 1 16,-1 0-3-16,4-10 0 16,-3-11-26-16,-1-8-11 15,1-8-36-15,-5-10-16 16,-2 0-71-1</inkml:trace>
  <inkml:trace contextRef="#ctx0" brushRef="#br0" timeOffset="41686.138">1739 6181 192 0,'-3'-38'71'0,"-1"26"-55"0,1 3 13 0,-1 5 2 15,4 4-12-15,-3 4-1 16,-1 8 1-16,4 10 2 16,-3 13-11-16,3 5 5 0,-4 10 3 15,0 13 3-15,1 44 2 16,-1 6 3-16,-3 34 3 16,0 22-13-16,0 26-7 15,0 5-3-15,0-2 0 16,0 9-3-16,4-28 0 15,-1 9 1-15,4-19 0 16,4-22 0-16,3-21 0 16,7-13-2-16,-4 0 1 15,4-13-2-15,4-9-1 0,0-16-2 16,3-12 1-16,-4-4 1 16,1-12 2-16,0-3-1 15,6-9-1-15,8-10 1 16,11-3 1-16,2-3-1 15,15-4-1-15,-3-2 1 16,10-4 1-16,0 1-3 16,28-4 0-16,7 3 3 15,11 1 1-15,25-4-1 16,14 0 1-16,28-6 0 16,17 0 1-16,36-3-5 15,53 0 1-15,31 0 0 16,1-3 2-16,6-1-1 15,11 1-1-15,25 0 1 0,21-4 1 16,-137 4-1-16,221-10 2 16,-20-2-2-16,-8-1 2 15,-3 9-4-15,0 1 0 16,3 3-1-16,4 3 0 16,-169-1 2-16,222 11 2 15,-42 2-1-15,-36 4 2 16,-14-1-4-16,-3 7 0 15,-18 0 1-15,-36 0 2 16,-6 6-3-16,-25-3 0 0,-32 9 1 16,-21-3 0-1,-24-3 0-15,-40-3 0 0,-27-3 0 16,-26-6 0 0,-24 2 0-16,-28-5 2 0,-22-7-1 15,-17-6-1-15,-17-13 3 16,-12-3 2-16,-10-9-2 15,-7-3-2-15,-10-7 0 16,-4 0-1-16,-4-9 4 16,1-18 2-16,-1-20 0 15,4-3-1-15,4-9-1 16,3-35 2-16,3-12-3 16,8-38 0-16,3-19-3 15,10-43-1-15,5-13 1 16,6-22 2-16,4-10-3 0,0 20 0 15,-8 15 1-15,-2 28 2 16,-15 28-1-16,-11 26-1 16,-6 15-39-16,-4 25-19 15,-8 29-127 1</inkml:trace>
  <inkml:trace contextRef="#ctx0" brushRef="#br0" timeOffset="42978.403">5528 10881 212 0,'-39'3'79'0,"22"0"-61"0,-1 4 10 0,11-4 0 16,0 0-3 0,0 0 0-16,3 3-1 0,8 4 2 15,3 2-14-15,7 1 6 0,11-4 3 16,6 7 2-16,12-13 1 16,20-3-2-16,32-12-2 15,15-7-8-15,20-6-5 16,22 3-7-16,0 3 0 15,10 0 2-15,-7 7 3 16,-21 5-2-16,-14-2-2 16,-14 9 0-16,-11 0 1 15,-24 0-1-15,-15 9-1 16,-20-2-46-16,-15 2-21 16,-14 0-35-16,-14 10-11 15,-4 3-2 1</inkml:trace>
  <inkml:trace contextRef="#ctx0" brushRef="#br0" timeOffset="43305.872">6438 10953 260 0,'0'-56'99'0,"7"40"-77"0,4 1 15 0,-4 11 5 16,3-2-10-16,1 12 1 16,3 7-5-16,-3 15-3 15,3 22-13-15,-7 10 3 0,-4 12 5 16,-3 25-2-16,-7 16 1 16,-7 0-10-16,4 3-3 15,-1 9-4-15,4-5-2 16,4-20 1-16,6-15-1 15,8-16 0-15,3-7 0 16,3-18-33-16,-2-6-15 16,2-16-31-16,-3-13-11 15,4-3-51 1</inkml:trace>
  <inkml:trace contextRef="#ctx0" brushRef="#br0" timeOffset="43728.855">7034 12204 200 0,'18'10'74'0,"-14"-10"-58"0,6 0 18 0,-6 0 6 15,-1-3-1 1,1-7 4-16,-1-2-4 16,-3-4-2-16,0-9-20 0,-3 3 3 0,-1-9 1 15,-6-4 0-15,-4-2-1 16,-1-4-4-16,-9 0-2 16,3 3-4-16,3 1-1 15,7 5-1-15,11 4 0 16,7 3-4-16,7 3-3 15,8 3 0-15,6 4-1 16,-3 5-3-16,6 4 2 16,8 3 1-16,7 0 2 15,3 3-1-15,-3 3-1 16,0 3-48-16,-4 0-20 16,-3 1-17-16,-3 2-5 15,-1 0-44 1</inkml:trace>
  <inkml:trace contextRef="#ctx0" brushRef="#br0" timeOffset="43987.443">7669 11775 304 0,'-7'-6'115'0,"4"6"-89"0,-1 3 3 16,4 3-2-16,-3 0-3 15,-4 7 3-15,3 2-10 0,1 7-3 16,-1 3-8-16,1 13-4 0,-1 0 1 16,4-1-4-16,0-5 0 15,4 2 3-15,-1-6 1 16,1 1-45-16,3-4-19 16,0-6-71-1,-4 6-51-15,4-7 77 16</inkml:trace>
  <inkml:trace contextRef="#ctx0" brushRef="#br0" timeOffset="44181.353">7655 11320 280 0,'-28'-47'104'0,"17"41"-81"0,-3 6 1 0,7 0-7 0,0 6-15 16,4 0 0-16,-1 4 0 15,8 2 1-15,3 4-1 16,7 0-4-16,4-1-1 0,10 4-23 16,0 0-10-16,11 6-80 15</inkml:trace>
  <inkml:trace contextRef="#ctx0" brushRef="#br0" timeOffset="45066.334">8089 12129 220 0,'4'0'85'0,"-8"0"-66"0,4 0 8 0,0 0 0 15,0 0-7-15,0 0-2 16,0 0-4-16,-3 0 1 16,3 0-8-16,0 0 2 0,0 0 2 15,0 0 0-15,3 0 3 16,1-9-3-16,-1 6-1 16,1-7 0-16,-1 1 1 15,-3-1-1-15,0 4 1 16,-3 3-4-16,-4 6 1 15,0 3-5-15,0 4-2 0,0 2 0 16,0-2 1-16,-1-1-3 16,5 1 0-16,3-4 5 15,3-3 5-15,5-3 4 16,-1-3 2-16,0-3-6 16,0 6-1-16,-4-4-2 15,1 4 1-15,-4 0-2 16,-4 4 0-16,1 5-3 15,-4-3-2-15,3 0 1 16,1 1-1-16,10-10-58 16,7-4-67-16,17-11-32 15,8-1 26 1</inkml:trace>
  <inkml:trace contextRef="#ctx0" brushRef="#br0" timeOffset="45904.774">9758 11878 232 0,'14'-28'88'0,"-11"19"-69"0,1-10 4 16,-4 13-2-16,0-4-2 15,0-2 1-15,-4-1-3 16,-3-6 2-16,-3 10-10 16,-4-4 3-16,-7-2 2 0,-8 8-3 15,1-2-1-15,-4 6-4 16,1 3 1-16,-5 6-4 16,-2 4-2-16,-5 2 0 0,-6 13-1 15,-4 6 0-15,4 13 0 16,3 7 0-16,7-1 0 15,11-3 0-15,10-6 0 16,11-7 0-16,14-6 0 16,14-9 2-16,7-6 3 15,8-10 0-15,2-3 2 16,1-3 0-16,0-13 1 16,0-9 0-16,3-10 0 15,1-12-2-15,2 0-1 16,1-6-3-16,0-3-2 15,0-20 1-15,-4-18 1 16,-3 3-1-16,-7-3 2 0,-7-12-4 16,-8-4 0-1,-6 3-4-15,-11 13 1 0,-4 16 0 16,-6 12-1-16,-4 19 8 16,-1 9 3-16,1 19-1 15,0 16 0-15,0 6-1 16,0 26 2-16,0 30 1 15,0 7 3-15,0 16 4 16,0 21 3-16,-1 16-9 16,5-3-2-16,3 3-6 15,7 4-1-15,10-14 1 16,12-11 2-16,6-20 1 16,4-12 3-16,-1-13-3 0,1-15 0 15,-7-7-12-15,6-18-4 16,-2-4-38-16,-1-9-14 15,0-9-46-15,4-7-20 16,7-12 12 0</inkml:trace>
  <inkml:trace contextRef="#ctx0" brushRef="#br0" timeOffset="46148.13">10305 11424 312 0,'-4'-10'118'0,"8"10"-92"0,13 3 11 0,-10 1-1 0,7-1-13 16,4-3-1-16,7 0-15 16,-1 0-5-16,8-3-1 15,4-1 1-15,6 4 1 0,0 4-4 16,-3 2-1-16,-7 3-57 15,-8 4-25-15,-6 2-61 16</inkml:trace>
  <inkml:trace contextRef="#ctx0" brushRef="#br0" timeOffset="46328.321">10382 11781 280 0,'4'3'104'0,"10"-9"-81"0,14-3-4 0,-14 2-8 16,11-2-12-16,7-4 1 16,10-2-2-16,4 5-2 15,3-2 3-15,-3-1-40 0,-4 4-17 16,-3-1-47 0</inkml:trace>
  <inkml:trace contextRef="#ctx0" brushRef="#br0" timeOffset="46863.289">11388 11229 336 0,'-4'-9'126'0,"8"9"-98"0,6 0 10 0,-6 3-3 0,-1 3-3 16,1 7 4-1,-4 6-9-15,-4 12-2 16,-6 22-14-16,-4 13-4 0,-8 6-1 0,-6 0-1 16,-7 7 0-16,3 12-6 15,8-10 1-15,2-9 0 16,8-6 2-16,7-16-30 16,4-6-13-16,3-9-34 15,0-10-16-15,0-3-66 16</inkml:trace>
  <inkml:trace contextRef="#ctx0" brushRef="#br0" timeOffset="48472.715">4791 10361 232 0,'7'9'88'0,"0"-3"-69"0,18 1 11 0,-8-4-2 15,18 0-8-15,15 3-1 16,13 0-7-16,11-2-2 15,32-4-6-15,14 3 2 0,28-3 0 16,25 0 2-16,-3-3 2 16,-43-1-1-16,127-2 2 15,116-9-4-15,-63 2 1 16,-88 4-3-16,204-13 2 0,-127 12-4 16,209-12-2-16,-170 10 0 15,208-1-1-15,-190 4 2 16,162 6 1-16,-173 0 3 15,145 6 3-15,-166 0-2 16,78 3-2-16,-128 0-2 16,36 4-3-16,-88-4-2 15,-14 3-1-15,-54-2 13 16,-20-4 5-16,-32 3-3 16,-22-3-2-16,-17-3 10 15,-17 6 4-15,-12-2-12 16,-13-4-5-16,-4 6 2 0,-14-3 2 15,0-3-6-15,-14 9-1 16,3-2 0-16,-13 12 0 16,2-4-2-16,-13 29-2 15,-21 41 1-15,3 9 1 16,0 25-1-16,0 16 2 16,0 12-2-16,-3 29-1 15,3-13-2-15,0 12 1 16,3 4 3-16,1-22 1 15,0 6-1-15,6-3 1 16,1-16-2-16,-4-15-1 16,0-10 3-16,-3-6 0 15,3-16-1-15,4-16-2 16,6-18 1-16,5-16-1 16,6-16 2-16,0-2 1 0,4-14 1 15,0-5 0-15,0-10-2 16,-4-3-2-16,0-10 1 15,-6 4 1-15,-5-1-1 16,-13 1-1-16,-15-1-2 16,-13 4 1-16,-1 0-1 15,-3 3 0-15,-21 0 2 16,-22 3 2-16,-3 0-1 16,-24 6-1-16,-22 0-2 15,-21 10 1-15,-21 0 1 16,-36 2 2-16,-6 1-1 15,-22 3-1-15,-18-3 1 16,8 3-1-16,-18-3 0 16,0 0 0-16,15 6 0 15,-15 0 0-15,24 6 0 16,-6 13 0-16,18 6 0 0,9-3 2 16,19-3-3-16,7-6-2 15,24-7 2-15,7-9 2 16,18-3 0-16,25-10 2 15,18-3-2-15,2-6-1 16,19-6 1-16,21-3 1 16,6-10-3-16,26-6 0 15,10-22-1-15,10-16-2 16,12-6 0-16,9-22 3 0,15-40 2 16,14-11 4-16,11-43 0 15,7-12 0-15,13-54-3 16,22-28-2-16,14-9 1 15,18-35 1-15,7-10-3 16,-8 29-2-16,15 25-34 16,0 63-12-16,-4 40-117 15,4 19-86 1,7 22 93-16</inkml:trace>
  <inkml:trace contextRef="#ctx0" brushRef="#br0" timeOffset="51611.948">11095 11232 260 0,'7'-9'99'0,"-7"0"-77"0,0 9 13 0,0 0 1 16,0-4-6-16,0 4 2 15,0 0-9-15,0 0-2 16,0 0-12-16,3 4 8 0,1-4 5 15,-4 9 0-15,0 7 1 16,-7-4-10-16,0 13-5 16,-4 3-8-16,1 7 0 0,-1 3 0 15,4 2 2-15,0-2 5 16,7-4 4-16,4-5-4 16,3-4 1-1,3-6 1-15,8-4 2 0,7-5 6 16,3-1 3-16,0-6-8 15,0 7-4-15,0-10-8 16,-3 0 0-16,-4 0 0 16,0 0 0-16,1 0 2 15,-5 0 1-15,-3 0-6 16,0-3 0-16,1 3-28 0,-1 0-11 16,-4 0-41-16,-3 3-15 15,-3 3-74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13:53.6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1961 6031 244 0,'-24'9'93'0,"17"-3"-72"0,0 4 11 15,3-4 3-15,1-3-6 16,-1 6 3-16,4-2-7 15,0-4-3-15,7 3-12 16,4-3 2-16,3-3 4 0,14 0-2 16,11-3 2-16,3-3-3 15,8 6 0-15,6-10-5 0,-7 7-3 16,-6-3 0-16,27-3-1 16,-17-1-2-16,18 10 1 15,-1-3-4-15,-17 3 0 16,-3 0 3-16,-8-3 1 15,-14 0-39-15,-10 3-17 16,-4 0-69-16,-3 3-29 16,-4 3 30-1</inkml:trace>
  <inkml:trace contextRef="#ctx0" brushRef="#br0" timeOffset="560.282">2840 5463 268 0,'0'-9'101'0,"0"2"-78"0,0 4 6 16,0 3 0-16,0 0-5 0,0-6 3 16,3 6-11-16,4-9-2 15,4 5-8-15,14-2 0 0,10-3 4 16,7 6-4-16,11-4 2 16,-7 4-1-16,4 6 1 15,-1 7 4-15,-10 5 3 16,-4 4 3-16,-3 9 1 15,-11 13 1-15,-11 9 0 16,-10 13-5-16,-7-13 1 16,4-6-9-16,-18 13-2 15,0-13-3-15,-15 28-2 16,-6 22 3-16,0-16 0 16,10-12-4-16,11-10 1 15,10-9-2-15,11-9 0 16,14-7 6-16,11-9 2 0,14-6-5 15,-4-7-2 1,0-2 0-16,4-4 0 16,7 0 1-16,-18 0 2 0,-3-3-8 15,7 0-1 1,10 0-49-16,-3 0-23 16,-4 0-43-16,4 3-17 0,-11-3 11 15</inkml:trace>
  <inkml:trace contextRef="#ctx0" brushRef="#br0" timeOffset="1130.431">4050 5999 232 0,'25'-15'88'0,"-18"8"-69"0,7-2 15 0,-11 6 3 16,1-4-4-16,-1 7 1 16,1-9-4-16,3-3-1 15,-4 2-16-15,1 1 5 0,-4-1 3 16,-4 1-3-16,-3 3 2 16,4 2-9-16,-11 4-2 15,-14 7-1-15,-1 2 2 16,-9 7-3-16,-1 3 1 15,3 15-5-15,8 4 0 16,-4 3-3-16,11 2-1 0,7-5-1 16,7-3 0-1,7-7 2-15,7-9 0 0,11-10 2 16,10-9 1-16,7-6 3 16,-3-13 1-16,7-9-1 15,0 3 1-15,-11-7 2 16,0 1 2-16,-3 3 3 15,-11 12 4-15,-3 0-4 16,3 4 0-16,-7 2-6 16,-4 7-3-16,1 3-2 15,-1 7 0-15,1 5-2 16,-1 7-1-16,1 6 1 16,-4 3-1-16,7 4 0 15,0-11 0-15,-4-2 0 0,5 0 2 16,-1 9-14-16,0-12-5 15,-4 0-40-15,1-7-17 16,-1 0-22-16,1-5-6 16,3-4-50-1</inkml:trace>
  <inkml:trace contextRef="#ctx0" brushRef="#br0" timeOffset="1580.591">4276 5102 256 0,'0'-15'96'0,"-4"9"-75"0,8-1 12 0,-4 4 2 0,0-3-6 16,3 0 1-16,4-1-4 15,0-2 1-15,0 0-15 16,11-1 4-16,3 1 2 0,7 9-4 15,8-10 0-15,-5 7-2 16,8 3 2-16,-3 6-1 16,-1 1 2-16,-11 12-2 15,-2-1 2-15,-8 17 3 16,-7 2 1-16,-4 7-4 16,-10 0-1-16,-7-3-8 0,-3 0-4 15,-5-4-1-15,5-2 1 16,-4-7-3-16,-1-3 0 15,12-6 1-15,3 3 0 16,7-6 0-16,7-1 0 16,7-2-3-16,11-4 2 15,-1-2 1-15,5-1 2 16,-1-6-3-16,0 6 0 16,4-6-45-16,-8 0-20 15,1 0-30-15,0 3-11 16,7 7-48-1</inkml:trace>
  <inkml:trace contextRef="#ctx0" brushRef="#br0" timeOffset="2269.307">5144 5065 248 0,'10'-44'93'0,"-6"31"-72"0,-1-9 20 16,-3 16 7-16,4-3-6 15,-4-1 0-15,3 1-10 16,1 3-3-16,3 3-16 16,0 6 1-16,0 9 0 0,0 10 1 0,-4 13 4 15,1 18-7 1,-4 16 1-16,0 6-6 0,0 7-2 15,0 9-2-15,-4 3-3 16,4-3 3-16,-3-10 0 16,-1-6 5-16,1-15 5 15,-1-7-5-15,-3-9 0 16,0-6 0-16,4-19 0 16,-1-1-4-16,1-2-1 15,-4-6 1-15,0-7 0 16,3-6-2-16,4-7 1 15,0-6-2-15,4-12 2 16,3-13-4-16,0-9 0 16,7-3 1-16,3 3 0 0,5 3-5 15,6 6-1 1,11 10 5-16,-4 6 5 16,7 6-4-16,8 6-2 15,-12 7 1-15,-6 6 2 16,-4 0 0-16,4 9-1 0,10 20 5 15,-3 5 1-15,0 1 4 16,-14 9 1-16,-1-10-5 16,-13-9-4-16,0-3 5 15,-11 3 5-15,-7 3-6 16,-11-3-3-16,-7-3 0 0,4-9 2 16,-4-1-4-16,-20-2-3 15,-19 6 1-15,1-4 2 16,10-3 0-16,3-2-1 15,11-1-15-15,8 0-7 16,10-3-36-16,3-3-12 16,7 0-28-16,8 0-9 15,6 4-54 1</inkml:trace>
  <inkml:trace contextRef="#ctx0" brushRef="#br0" timeOffset="3382.003">1362 7059 176 0,'-7'0'66'0,"3"3"-52"0,1 3 10 15,-1-2 2-15,4 2-2 16,4 0 1-16,-1-3-3 16,4 4 1-16,4-7-13 0,6-7 10 15,5 7 6-15,6-9-1 0,14 3 3 16,15-4-5-16,-4 1-2 15,10-1 0-15,-17 1-1 16,-4 0-7-16,46-4-3 16,32-9-3-16,7 3 0 15,18 0-2-15,0-3 0 16,20 4-1-16,5-4 0 16,-43 6-2-16,88-6-2 15,-10-3 7-15,24 6 3 16,-3-3-5-16,24-3-1 15,1 0-4-15,10 0-1 16,14 3 3-16,0 0 3 16,18 3 0-16,7-3 0 15,-4 0-3-15,14 10-2 16,11-4 1-16,-21 4-1 16,21-1 0-16,-3 1 2 0,-8 2 1 15,15 1 1-15,-8-4-5 16,-13 4 1-16,17-1 0 15,-67 1 2-15,-67 0 12 16,134 5 8-16,-88-2-9 16,116 6-4-16,-106-3-9 15,149 3 0-15,-124 0 0 16,116 3 0-16,-122 3 0 16,119-2 0-16,-113 5 0 15,81 4 2-15,-102-4-1 0,21 7 2 16,-74-4-4-16,14 1 0 15,-53-4-34 1,-21-6-17-16,-31 0-31 0,-15-6-13 16,-18 0-67-1</inkml:trace>
  <inkml:trace contextRef="#ctx0" brushRef="#br0" timeOffset="3965.981">22289 2371 228 0,'10'-12'88'0,"-6"9"-69"0,3-3 2 0,-4 6-3 15,4 0-6-15,-3 0 3 16,3 0-2-16,-4 6 2 31,-34 38 16-31,-26-4 9 16,-10 23-9-16,-10 16-4 15,-29 18-6-15,-21 6-2 16,-14 13-6-16,-32 22 0 16,-11 3-6-16,-31 16-2 15,-11 19-2-15,-17-13-3 16,-25 22 1-16,7-10-1 16,-18 7 0-16,29 0 0 15,6-16-7-15,40-9 0 0,31-7-52 16,17-5-23-1,29-23-73-15</inkml:trace>
  <inkml:trace contextRef="#ctx0" brushRef="#br0" timeOffset="5363.508">7267 5560 240 0,'-3'-6'90'0,"-1"6"-70"0,1 6 10 16,-1-3-1-16,1 4-4 15,-1-4 2-15,4 9 0 16,4-2 1-16,3-4-15 0,14-3 10 0,7-3 4 16,-3 0 1-16,28-6 1 15,3-7-10-15,11-2-1 16,14-1-9-16,0 3-1 16,-3 4-6-16,-11 3-4 15,-7 3 3-15,-11 0 1 16,-6 3-22-16,-8 0-9 15,-7 0-37-15,-3 0-15 16,-4 3-76 0</inkml:trace>
  <inkml:trace contextRef="#ctx0" brushRef="#br0" timeOffset="5841.448">8431 5112 252 0,'7'-28'93'0,"1"18"-72"0,6-2 14 16,-7 9 2-16,3-4-8 15,4-2-2-15,4 6-7 16,3-3 0-16,7 6-11 15,4 0 1-15,0 6 3 0,0 6 4 16,-1 13 4-16,-6 13 2 16,-7 6 3-16,-8 9-5 0,-10-3-3 15,-10 1-4-15,-11-1-1 16,-4 3-7-16,-7 7-2 16,-3 5-2-16,-4 1-2 15,-3-3 1-15,-4-3 1 16,4-7-1-16,6-12-1 15,12 3-2-15,13-10 1 16,18-6 1-16,14-9 0 16,14-3 0-16,15-13 2 15,17-3-1-15,10-3-1 16,-2-4-2-16,-5-2 1 16,-10 0 1-16,-7-1 2 15,-4 1-43-15,1 6-19 16,-4-4-19-16,0 1-6 15,-4 0-67 1</inkml:trace>
  <inkml:trace contextRef="#ctx0" brushRef="#br0" timeOffset="6382.467">9659 5554 236 0,'32'-22'90'0,"-18"13"-70"0,4-1 13 0,-11 7 1 16,0-3-5-16,0 0 3 15,-4-1-5-15,1 1 1 16,-8 0-16-16,-3-1 2 0,-7 1 2 16,-4 3 1-16,-3 3 1 15,-3 3-3-15,-5 7-1 16,1 5-8-16,0 7-2 15,0 6 0-15,-1 10 0 16,1 6-5-16,7 0 1 16,7 0 2-16,7-10 1 15,7-6-4-15,7-6 1 16,7-6 4-16,4-3 5 16,6-7 1-16,8-12 2 15,7-4 0-15,7-18 0 16,-7-3 5-1,3 2-10-15,-7-11 12 16,-3 5-11-16,-11-2 14 16,0 8-13-16,-10-2 11 15,0 12-11-15,-8 7 0 16,1 5-6-16,-8 4-2 16,1 10 0-16,-8 8-1 15,7 10 0-15,1 13 0 16,3 3 0-16,3 9 0 15,4-3 0-15,4 0-11 16,3-6 6-16,4-4-69 16,-1-2 41-16,5-10-206 15,-1 0 133-15</inkml:trace>
  <inkml:trace contextRef="#ctx0" brushRef="#br0" timeOffset="7298.39">11102 5479 276 0,'-21'0'104'0,"21"0"-81"0,0 6 14 0,0-6 19 16,7 3-33-16,3-3 21 15,8 3-27-15,10-3 9 16,4 0-15-16,10 0 3 15,1 0-9-15,6-3 2 16,-7 3-4-16,4-3 0 16,0 6-1-16,0-3-24 15,-7 0 13-15,3 0-74 16,-3 3 46 0,0-3-141-16,0 3 100 0,3 4-65 15</inkml:trace>
  <inkml:trace contextRef="#ctx0" brushRef="#br0" timeOffset="7717.846">12312 5134 236 0,'25'-22'88'0,"-18"16"-69"0,3-4 15 16,-6 7 3-16,-1 0 1 16,1 0 4-16,-4 0-10 15,0 3-2-15,-7 6-17 0,-4 3-1 16,-3 4 1-16,-4 6-3 0,-3 6 0 16,-3 6-6-16,2 1-3 15,5-1 4 1,6-6 1-16,8 3 2 15,6-6 2-15,8-3-1 0,3-3 0 16,7-4 3-16,4-2 3 16,3-4-6-16,7-3-1 15,8 0-4-15,2-3-1 16,5 0-1-16,-4-3-2 16,0 0 1-16,-8 0 1 15,-6 0-23-15,-4-1-11 16,-3 1-36-16,-7 0-17 15,-4 0-79 1</inkml:trace>
  <inkml:trace contextRef="#ctx0" brushRef="#br0" timeOffset="8047.882">12915 4974 288 0,'7'-13'107'0,"-7"10"-83"0,7 0 13 16,-7 0 1-16,4 3-5 15,-1 0 1-15,-3 6-6 16,0 4 0-16,-3 5-16 0,-8 7 4 16,1 16 2-16,-4 15 1 0,-4 10 1 15,0 3-5-15,-3 0 1 16,3 3-7-16,1 9-1 15,3 4-2-15,0-4 1 16,3-9-4-16,4-3-2 16,0-13 0-16,-4-6 1 15,1 0-8-15,-1-9-1 16,1-7-56-16,3-6-25 16,-1-3-103-1</inkml:trace>
  <inkml:trace contextRef="#ctx0" brushRef="#br0" timeOffset="9490.8">28614 2544 232 0,'-11'-19'88'0,"1"19"-69"0,-8 0-3 0,4 6-4 0,-14 4-3 16,-18 5 5-16,-18 20 7 15,-10 12 7-15,-28 25-15 16,-25 10 2-16,-7 2 1 0,-39 20-6 16,-14 21-1-16,-32 1-5 15,-10 18-3-15,-25 16 0 16,-25-10 1-16,4 16 1 16,-7-6 1-16,31-19-5 15,8 1 1-15,42-8 0 16,39-11 2-16,31-20-3 15,36-18-2-15,35-13-34 0,25-13-12 16,35-12-82 0</inkml:trace>
  <inkml:trace contextRef="#ctx0" brushRef="#br0" timeOffset="9895.671">31701 2657 224 0,'38'-19'85'0,"-27"16"-66"0,3 3 3 16,-10 0-3-16,-4 0-6 16,-7 3 0-16,-15 13 4 15,-16 18 1-15,-15 13-9 16,-21 19 10-16,-36-3 4 0,-6 25-3 16,-22 18-1-16,-17 13-11 15,-7-6-5-15,-25 38-5 16,3-4 1-16,-13 4 1 15,3 12 0-15,14-10 0 0,-4-5 2 16,19 2-1-16,45-31 2 16,28-34-26-16,-46 31-10 15,33-28-106 1</inkml:trace>
  <inkml:trace contextRef="#ctx0" brushRef="#br0" timeOffset="11424.963">2974 8605 236 0,'-14'-13'90'0,"10"7"-70"0,1-7 4 0,3 7-5 16,0-3 5-16,3-7 7 15,4 4-7-15,4-7-5 16,3 0-10-16,14-3 0 0,4-3 4 15,10-6-1-15,11-4 3 16,4-3-8-16,31-9-2 16,4-3 1-16,-1 9 1 15,1 4-3-15,10 9-1 16,1 15 5-16,-15 16 3 16,-11 22 2-16,-17 10 5 15,-10 6-1-15,-22 9-1 0,-10 19-6 16,-22 19-4-16,-17-1-3 15,-18 1-3-15,-14 19 1 16,0 2 1-16,-7-2-1 16,-3-7-1-1,-4-2 1-15,3 5-1 0,8-6-3 16,17-9 2-16,18-13 1 16,24-18 0-16,22-16 0 15,14-13 0-15,17-13 4 16,19-15 2-16,16-9-2 15,1-7-1-15,-7 1-1 16,-11-7-2-16,3 9 3 16,-13-3 0-16,-1 7-15 0,-6 0-4 15,-1-4-30-15,-10 1-12 16,0-1-3-16,-4 1 1 16,-10 5-78-1</inkml:trace>
  <inkml:trace contextRef="#ctx0" brushRef="#br0" timeOffset="12055.844">5080 8972 256 0,'7'-32'96'0,"-7"20"-75"0,4 2 10 16,-4 7 1-16,0-3-3 15,-4-3 5-15,-3 9-7 16,-4-4-2-16,-3 4-14 15,-3 4 0-15,-15 5 0 0,-7 10-4 16,0 22 1-16,-3 6-5 0,3 12 0 16,0 1-3-16,8-1-1 15,-1 1 1-15,11-1 0 16,10-5-3-16,11-10 2 16,7-7 1-16,11-15 2 15,7-15 1-15,10-14 1 16,7-8 2-16,0-4 3 15,1-9 0-15,-4-1 0 16,-1-5 1-16,-6-1 4 16,-14-5-4-16,-4-7 2 15,-4-1-3-15,-6 8 0 16,0 5 1-16,-4 10 1 16,-8 16-3-16,-2 15-3 0,-1 13-5 15,1 9 0-15,3 3 0 16,0 7 0-16,7 3 0 15,3-4 2-15,4 1-3 16,11 3 0-16,3 0 1 16,0-7 0-16,0 1-18 15,4-7-5-15,-7-6-40 16,-4-7-14-16,0-2-83 16,0-10-51-1,0-3 98-15</inkml:trace>
  <inkml:trace contextRef="#ctx0" brushRef="#br0" timeOffset="12491.046">5218 7793 280 0,'0'-16'104'0,"0"10"-81"0,7-4 7 0,-4 10-1 16,4-9-3-16,7 6 4 15,18-3-5-15,3-4-3 16,18 1-12-16,4 2 0 0,-1 7 3 16,1 4-3-16,-1 5 2 15,1 4-1-15,-19 5 1 16,-6 4 2-16,-14 3 2 15,-15 4-7-15,-10 8-1 0,-10 10-4 16,-8 7-3-16,-3 2 0 16,-8-3-1-16,5-9-3 15,2 0 2-15,5-6-1 16,13-4-2-16,8-6 3 16,6-2 2-16,4-4 0 15,11-4-1-15,3-2 1 16,4 0-1-16,-1-7-31 15,8 0-12-15,-4 1-40 16,8-1-15-16,2 1-47 16</inkml:trace>
  <inkml:trace contextRef="#ctx0" brushRef="#br0" timeOffset="13122.227">6191 7743 248 0,'0'-51'93'0,"0"51"-72"0,4-40 16 0,-4 37 4 16,0-4-7-16,0 1 3 15,3 12-6-15,1 1 1 16,3 24-18-16,0-6-1 0,-4 38-2 0,-3 46 2 15,0 7 5-15,-7 16-8 16,0 12-3-16,0-6-4 16,0-12 0-1,0-1-4-15,0-9 0 0,4-19 3 16,3-15 3-16,-4-19 4 16,4-10 2-16,-3-19-3 15,-1-12 0-15,4-12-3 16,-7-13 2-16,3-13-6 15,1-12-1-15,3-10 0 16,3-6 2-16,1-9-3 16,3-10 0-16,7 0 1 15,7-2 0-15,11 2-3 16,14 3 0-16,0 20 2 0,7 8 0 16,0 13-2-16,-4 13 2 15,-3 19 3-15,-7 12 3 16,-1 12 2-16,-6 4 3 15,-4 9 4-15,-3-3 3 16,-11 7-5-16,-7 5-2 16,-7 1-3-16,-7-4-2 15,-7-9-3-15,-7-3 1 16,-11-6-2-16,-10-10-1 16,-11-3 1-16,-11-6-1 15,8-7 0-15,3-5 2 16,7-4-8-16,11-3-3 15,3 0-28-15,8 0-14 0,16 0-81 16,12 0-57 0</inkml:trace>
  <inkml:trace contextRef="#ctx0" brushRef="#br0" timeOffset="13770.085">7581 8573 252 0,'-3'7'96'0,"6"-4"-75"0,4 0 12 16,0-3 0-16,7-3-1 0,15-3 6 16,20-4-8-16,18 1-1 15,4-1-16-15,6 1-3 0,1 0 0 16,10 2-6-16,0 7 0 15,-17 7-2-15,-4-4 1 16,-7 6-22 0,-7-3-7-16,0-2-44 0,-4-1-20 15,4 0-46 1</inkml:trace>
  <inkml:trace contextRef="#ctx0" brushRef="#br0" timeOffset="14279.812">8657 7705 228 0,'-21'-3'88'0,"21"3"-69"0,-11 3 17 15,4 0 3-15,7-3-10 16,-3 3-2-16,3 3 0 16,7 1 2-16,7 2-15 15,14 1 3-15,4-4 1 0,-4-3-6 16,29 6 1-16,24-2-2 16,14-1 3-16,7-3 2 0,-6 0-1 15,-8 0-5-15,0 0-4 16,-3 4-3-16,-8-1 0 15,-10 3-2-15,-14 7-1 16,-14 3 7-16,-18 12 3 16,-17 19-5-16,-15 19-1 15,-10 10-2-15,-4-4-2 16,-3 13 1-16,-4 15 1 16,1-2-1-16,-1-7-1 15,-3-6 1-15,-4 2-1 16,0 5 0-16,0-5 0 15,4-8 0-15,3-16 0 16,7-3-18-16,8-20-8 16,6-5-15-16,11-7-7 15,11-9-18-15,10-9-7 16,11-7-66-16</inkml:trace>
  <inkml:trace contextRef="#ctx0" brushRef="#br0" timeOffset="14803.887">10379 8677 208 0,'3'-19'79'0,"-3"19"-61"0,-7-12 15 0,4 12 1 15,-4-7-2-15,0 7 1 16,-8-3-3-16,1-3 1 15,-7 6-17-15,-11 0 5 0,-6 9 2 16,-1 10-5 0,0 0-1-16,0 9-5 15,-3 4 1-15,0 2-6 0,3 4-3 16,3 2-1-16,8 1 1 16,11 9-1-16,10-9 2 15,10-6 0-15,8-7 1 16,3-3 0-16,7-13 2 15,7-8 1-15,7-14 3 16,11-12-3-16,0-6 1 16,0-3-3-16,-4-4 2 15,-3 1 2-15,-7-1 5 0,-7-2 1 16,-4-1 3-16,-7 7-4 16,-4 2 0-16,-6 17-4 15,0 6-1-15,-4 6-8 16,-4 9-2-16,0 7 0 15,4 6 2-15,0 6 0 16,4 6-1-16,3 10 1 16,7 6-1-16,0 1 0 15,7-8 0-15,4 8-16 16,3-14-6-16,4-9-51 16,3-9-22-16,4 0-90 15</inkml:trace>
  <inkml:trace contextRef="#ctx0" brushRef="#br0" timeOffset="19335.961">11172 8376 228 0,'-17'3'85'0,"10"-3"-66"0,0 0 14 0,7 0 2 16,0 0-1-16,0 0 2 15,0 0-4-15,0 0-2 16,3 0-17-16,1 0 8 0,3 0 2 16,3 0 0-16,5 6-2 15,2-3-3-15,11-3-1 16,8 10-5-16,10-10 0 15,10 0-5-15,25 0 1 16,11 0-5-16,-4 0 0 0,-3 0-1 16,-4 0-2-16,-11 0 1 15,-10 6 1-15,-10-3-1 16,-15-3-1-16,-7 7-17 16,-7-4-9-16,-3 0-30 15,-4-3-15-15,-3 0-20 16,-1 0-8-16,-3 3-26 15</inkml:trace>
  <inkml:trace contextRef="#ctx0" brushRef="#br0" timeOffset="19801.13">12319 7874 264 0,'11'-25'101'0,"-1"16"-78"0,8-10 9 0,-8 13-3 15,5-4-6-15,9-5 0 16,15-1-1-16,10 3 1 16,4 4-13-16,4 9 3 0,-8 6 1 15,-3 7-1-15,-4 6 0 16,-6 3 1-16,-5 9 4 15,-9 10 5-15,-8 18 3 16,-7 1-5-16,-7 9-2 16,-7-3-9-16,-11-1-4 15,-14 1-1-15,-14 13-1 16,-10 2-5-16,0-6 1 0,-1 1 0 16,8-10 0-16,10-4 0 15,11-8 0-15,6-7 0 16,15-7 0-16,11-8 0 15,21-13 2-15,21-1-1 16,17-8-1-16,1-4-2 16,-5-6 1-16,5-6 1 15,-4 3 0-15,-7-4-22 16,-7-2-10-16,-7 9-35 0,-4-3-15 16,-10 3-88-1</inkml:trace>
  <inkml:trace contextRef="#ctx0" brushRef="#br0" timeOffset="21633.743">1415 7297 208 0,'3'-22'79'0,"1"19"-61"0,-4-3 10 0,0 6 3 16,0 0-10-16,0 0 0 16,0 0-1-16,0 0 2 15,0 0-12-15,0 0 3 0,0 0 3 16,0 6 1-16,0 10 1 16,0 9-3-16,0 10 1 15,0 30 0-15,3 23-1 16,1 9 4-16,3 19 2 15,3 16-9-15,5 0-2 16,2 9-4-16,1 12-1 16,3-5-3-16,-3 12-2 15,-1 6 1-15,-6-16 1 0,3 7-1 16,0-3 2-16,4-19-4 16,6-13 0-16,-2-12 1 15,2-7 0-15,-3-9 0 16,8-12 2-16,2-13-1 15,-2-10 2-15,-5-12-2 16,8-9-1-16,7-4-2 16,0-5 1-16,3-7 1 15,14-4 0-15,-3-5 2 16,7-4 1-16,-7 1-4 16,18-4 1-16,3-3 0 15,21-3 2-15,0 0-1 16,4 0-1-16,25-3 1 0,6-3-1 15,15 6 0-15,17-3 0 16,7-4-3-16,36-2 2 16,53-10 3-16,13 0 1 15,4 1-4-15,1-1 1 16,23-3 0-16,-2 12 0 16,3 1 0-16,6 9 0 15,-6 6 0-15,14-3 0 16,11 7 0-16,-22 5 0 15,8-5 0-15,13-1 2 16,-10 1-3-16,-3-7 0 16,17 3 1-16,-14 0 0 15,0 1 0-15,7 2 2 16,-25 4-1-16,11 2-1 16,-14-2 1-16,-11 6-1 0,-3 3-3 15,-15-4 2-15,1-2 1 16,-22 0 0-16,4-7 2 15,-17-3 1-15,-5-6-1 16,-2 0-2-16,-22 0 1 16,3-3 1-16,-20 3-1 15,-18-3 2-15,-1 0-4 16,-13 0-2-16,-21 3 2 16,-19-3 0-16,-6 0 1 15,-10-4 2-15,-12 1 1 16,-10 0 1-16,-14-4-5 0,-10 1-1 15,-15 0 3 1,-7-4 1-16,-10 0 0 16,-4-2 1-16,-4-4-2 15,-2-3 2-15,-5-9-2 0,1-7-1 16,-1-9 1-16,1-3 1 16,-1-3-1-16,1-1 2 15,-4-18 2-15,0-13 2 16,-4-15-3-16,1-3-3 15,-1-26-3-15,4-18 1 16,0-10-1-16,4-37 0 16,3 2 2-16,3-27 2 15,1 12-1-15,-1 0 2 0,-3 9-4 16,-3 29 0-16,-8-3 1 16,-3 12 2-16,-7 15-6 15,-7 20-1-15,-7 0-3 16,-4 9 0-16,-3 9-6 15,3 16-4-15,7 10-10 16,4 15-5-16,0 6-20 16,3 7-8-16,11 12-92 15</inkml:trace>
  <inkml:trace contextRef="#ctx0" brushRef="#br0" timeOffset="23166.034">5793 11985 200 0,'-18'9'74'0,"14"-9"-58"0,-3 10 7 0,7-10 1 15,0 9-2-15,7 1 4 16,1-1-1-16,-1 0 2 15,0 4-15-15,3-1 4 0,1 1 2 16,3 0 1-16,4-1 3 16,6-6-3-16,19 4-2 15,2-10-1-15,19 0 0 16,14-13-4-16,27-9-2 16,12-6-4-16,13-6-1 15,11 5-3-15,-10 10 1 16,-11 1-4-16,-4 8-2 15,-13 7 2-15,-12 3 2 0,-24 6 2 16,-10 1 3-16,-18-1-5 16,-15 3-1-16,-13 4-27 15,-18-4-11-15,-14 10-32 16,-11 0-13-16,0 3-53 16</inkml:trace>
  <inkml:trace contextRef="#ctx0" brushRef="#br0" timeOffset="23542.376">6544 12126 236 0,'-3'-19'88'0,"6"16"-69"0,1 0 6 0,-1 3-2 16,1 6-2-16,-1 7 2 15,1 6 1-15,-1 9 2 16,1 9-14-16,-1 23 6 0,-3 12 3 16,0 6-5-16,-3 4 1 15,-1 6-6-15,1 6-1 0,-1-6-6 16,1-1-3-16,-1-14 2 15,4-11 0-15,0-5-4 16,4-10-1-16,-1-10 3 16,1-8 1-16,3-7-20 15,0-7-10-15,3-12-28 16,1-6-12-16,3-3-68 16</inkml:trace>
  <inkml:trace contextRef="#ctx0" brushRef="#br0" timeOffset="24005.904">6953 13114 240 0,'4'-10'90'0,"-8"7"-70"0,1 3 2 0,-4 0-4 16,0 0-6-16,0-3 3 16,-4 0 5-16,4-3 4 15,-4-4-12-15,-6-5 9 0,3-14 2 0,-1-5-5 16,5-10-3-16,-1-3-2 15,4 9 1-15,0-3-3 16,4 4 1-16,3-1-5 16,3 10 1-16,8 0-7 15,3 3-1-15,4 0 2 16,3 6 3-16,7 6-4 16,-3 4-3-16,3 3 1 15,0 6 0-15,0 3 1 16,1 3 0-16,-1 3 0 15,3 1 0-15,1-1-42 16,4 1-17-16,-1 5-16 16,-3 1-5-16,-4 6-40 15</inkml:trace>
  <inkml:trace contextRef="#ctx0" brushRef="#br0" timeOffset="24397.432">7482 12819 228 0,'4'-13'85'0,"-1"7"-66"0,1-10 16 0,-4 16 4 0,4-9-10 15,-4 6 0-15,0-3-1 16,0 2 0-16,0-2-15 16,0 6-1-16,0 0 1 0,0 6-5 15,-4 7-2-15,0 3-3 16,1 9 0-16,3 3-2 16,-4 7 2-16,4 2-2 15,-3 1-1-15,-1-4 3 16,4-6 0-16,0 1-1 15,0 2-2-15,0-9-2 16,4-3 1-16,-1-7-12 16,1-2-5-16,-1-7-30 15,1-3-11-15,0 0-80 16</inkml:trace>
  <inkml:trace contextRef="#ctx0" brushRef="#br0" timeOffset="24747.719">7535 12333 280 0,'-14'-9'107'0,"11"12"-83"0,-1-3-1 0,-3 3-3 16,4 0-3-16,-1 0 4 15,-3 3 0-15,3 1 2 0,1 2-13 16,-1 0-1-16,4 1-2 0,0-1-3 15,4 1-1-15,-1-7 1 16,1 3 0-16,3-6 2 16,0-6 1-16,4-4-3 15,-1-2-1-15,-6-1-1 16,3 4 1-16,-4-1 0 16,1 4 3-16,-4 6-3 15,0 0-2-15,-4 6-3 16,1 4 1-16,3-1-19 15,0 4-7-15,3-1-37 16,4-2-16-16,4 9-57 16</inkml:trace>
  <inkml:trace contextRef="#ctx0" brushRef="#br0" timeOffset="25211.614">7842 13136 232 0,'11'-19'88'0,"-8"13"-69"0,1-4 4 0,-4 7-2 0,0 0 2 15,-4 0 3-15,1 0-5 16,-1 3-2-16,-3 0-11 16,0 3 1-16,0 3 2 0,-3 0 0 15,-1 4 3-15,0-1-5 16,4-3-1-16,4 1-2 16,3-4 1-16,3-3 0 15,4 0 3-15,4-7 1 16,3-2 1-16,0-7-4 15,0 1-3-15,0-4 2 16,-3 0 2-16,-7 10 2 16,-4-1 1-16,-8 10-6 15,-2 10-2-15,3-4-4 16,-4 3-1-16,1 1-1 0,3-1 0 16,0-3 0-16,3 1-2 15,4-4-55-15,4 3-22 16,3-3-81-1</inkml:trace>
  <inkml:trace contextRef="#ctx0" brushRef="#br0" timeOffset="26137.91">9088 12637 212 0,'0'-16'82'0,"0"10"-64"0,0-3 9 0,0 6 0 15,0-4-5-15,0-2-1 16,0-4 0-16,-4 1-1 15,1-1-11-15,-1-2 6 0,-3 5 4 16,0 1-4-16,-4 6 2 16,-3 3-6-16,-3 9-1 15,-5 4-4-15,-6 5 1 16,-7 4-2-16,-4 3 0 16,0 4-1-16,0 2 0 15,1 10-5-15,2 3 1 16,8 3-2-16,7 0 0 15,7-3 2-15,7-7 0 16,7 1 0-16,7-10 0 16,7-6 0-16,7-6 0 0,7-7 2 15,8-9 1-15,-1-9 1 16,0-13 2-16,-3-10 1 16,0-8 1-1,-1 2-4-15,-2-3-1 0,-5-3-1 16,-2-9 1-16,-1-13-2 15,-4-12-1-15,1-7 1 16,-4 4-1-16,-3-13 0 16,-4-10 0-16,-4 4 0 15,-3 9 0-15,0 9-3 16,-3 13 0-16,-4 7-1 16,0 11 3-16,0 11 2 15,0 8 2-15,-1 14-1 16,1 11 1-16,-3 14-2 15,-1 15 2-15,4 15 2 0,0 23 2 16,0-20 1-16,7 48 0 16,0 3-4-16,4 10-1 15,3 5-1-15,0-2-2 16,3-10 1-16,4-13 1 16,1-2 1-16,-1-4 1 15,-4-3 0-15,1-9 0 16,-1-7-5-16,-3-15-1 15,0-4-24-15,4-8-10 16,3-14-12-16,7-8-6 16,8-20-10-16,2-12-3 15,1-6-53-15</inkml:trace>
  <inkml:trace contextRef="#ctx0" brushRef="#br0" timeOffset="26753.795">9585 12148 256 0,'-21'0'96'0,"14"6"-75"0,-4-3 10 0,8 0-2 15,-4 1-4-15,7-4 2 16,0 0-9-16,0 3-3 16,3 0-8-16,4-3 2 0,14-3 1 15,15-4 3-15,9-5 3 16,8 3-3-16,0-4 0 16,-3-3-1-16,-4 10 0 15,-1-3-2-15,-2 2-1 16,-4 4-1-16,-1 0 2 15,1 3-3-15,-7 0 1 16,-4 0-1-16,-3 0 3 16,-8 3-1-16,-2 0 0 0,-5 4 1 15,-3-1 1 1,-3 3-3-16,-1-2 0 16,1-4-12-16,-1 6-2 15,1-3 9-15,-4-2 5 0,0-4 3 16,0 0 1-16,0 0-6 15,0 0-2-15,0 0-2 16,0-4-2-16,0 4 1 16,0 0-1-16,0 0 2 15,0 0 1-15,0 0-4 16,0-6-1-16,0 6 1 16,0 0 2-16,0-3-2 15,3-3 0-15,1 6-1 16,-1-3 0-16,1-4-16 15,-4 7-5-15,4 0-31 0,-1 0-10 16,1 0-13-16,-4 7-5 16</inkml:trace>
  <inkml:trace contextRef="#ctx0" brushRef="#br0" timeOffset="27175.099">9779 12587 248 0,'-53'3'93'0,"32"3"-72"0,-4 4 11 15,15-7 1-15,-1 0-1 16,4 0 4-16,0 0-7 16,7-3-1-16,0 0-15 15,3 0 8-15,5 0 5 0,-1 3-5 16,3-3-2-16,1 7-5 16,-1-4 1-16,4-3-4 15,8 6-1-15,6-3-4 16,4-3 1-16,6-3 2 15,1-3 2-15,0 3-5 16,3-4-4-16,1 4-1 0,-1 0 1 16,0 0-1-16,-6 0 2 15,-5 0-35-15,-2-4-13 16,-1 1-49-16,-3 0-19 16,-4-7-45-1</inkml:trace>
  <inkml:trace contextRef="#ctx0" brushRef="#br0" timeOffset="27788.839">10597 11991 252 0,'-3'-25'96'0,"3"16"-75"0,7-7 17 15,-3 7 1-15,3-4-4 16,3-3 2-16,1 1-3 16,-1 5-1-16,15-2-18 15,14-7 4-15,3 3 4 0,-3 4-1 16,-4 2-1-16,1 4-3 0,-8 6 1 15,-4 6-1-15,-6 4 0 16,-7 5-3-16,-8 7 1 16,-6 7-7-16,-8-1-1 15,-3 3-4 1,-7 0-1-16,-4-2-3 0,4 2-1 16,0-6 1-16,7 0 0 15,3-3 0-15,8 0 0 16,6-3-3-16,8 0 2 15,3-4 1-15,3 1 0 16,1 3 0-16,3 0 0 16,0 0 0-16,1 6 0 15,-1 6-3-15,0 10 2 0,-3 3 1 16,-1 3 2-16,1-3-1 16,-8-7 2-16,-6 4-2 15,-8-7 2-15,-3-2-2 16,-7-4 2-16,-10-3-2 15,-8-3 2-15,-14 0-2 16,-14-3-1-16,-7-4-2 16,3-2 1-16,8-4-39 15,7-2-15-15,6-7-30 16,8-7-10-16,3 7-79 16</inkml:trace>
  <inkml:trace contextRef="#ctx0" brushRef="#br0" timeOffset="28975.862">5690 11364 252 0,'25'-75'93'0,"-21"56"-72"0,3 0 9 16,-7 10 2-16,0 6-9 0,0-4 1 15,3 7-2-15,1 0 1 16,-1 10-13-16,-3 18 8 0,-3 32 2 16,-4 24 3-16,-4 26 3 15,0 37-5-15,-3 29-3 16,0 28-10 0,4 9-3-16,-1 16 1 0,4-13 1 15,7-6 1-15,4-22 0 16,3-18-2-16,0-7-1 15,3-22-1-15,1-22 0 16,3-16-2-16,0-24 1 16,4-13-4-16,6-19 0 15,12-16 1-15,13-12 2 16,15-10-1-16,-1-15 2 16,22 0-2-16,24-13 2 0,15-3 2 15,10-3 4-15,24-3 0 16,15-7 2-16,28 4-2 15,25-4 0-15,21 4-3 16,42 3 1-16,25 0-4 16,11 3 0-16,10 6-1 15,21 3-2-15,4 13 1 16,-11 3 1-16,50 12-1 16,-22 14-1-16,-45 11 1 15,-22 7 1-15,-31 6-3 16,-21-12-2-16,-47-10 2 15,-20-9 2-15,-29-19 2 16,-31-10 1-16,-36-21-2 16,-25-10-2-16,-31-12 1 0,-21 0 1 15,-18-19-1-15,-18-26 2 16,-10-11-4-16,-4-17 0 16,4-34 1-16,3-12 0 15,4-29-3-15,7-3 2 16,7-28 1-16,4 16 0 15,3-7 0-15,0 23 0 16,-4 24-3-16,-3 26 0 16,-7 21 4-16,-4 22 1 15,-6 23 0-15,-8 18-2 16,-14 16-2-16,-14 12 1 16,-14 7-1-16,0 12 0 15,-11-3 2-15,-28 0 0 16,-17 13 0-16,-26-1 2 15,-38 1-1-15,-38 6-1 0,-26-4-2 16,-42 14-1-16,-42-4 2 16,-43 6 2-16,-20 10 0 15,-19 6-1-15,1 10-2 16,17 12-1-16,18 9 2 16,0-6 2-16,28-3-11 15,47-6-6-15,27-10-24 16,56-15-10-16,47-10-34 15,63-15-13-15,50-25-68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14:55.5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1422 4792 184 0,'3'-12'71'0,"-6"5"-55"0,3-5 13 0,0 12 4 0,0-7-4 15,-4 4 1-15,4-3-2 16,0 0 0-16,0 0-15 16,0 2 3-16,0 1 2 0,0 3 1 15,0 13 1-15,0 2-3 16,0 14 0-16,0 5-1 16,0 7 3-16,0 0-2 15,0 21 1-15,0 1-3 16,0 9-1-16,0-3-8 15,0-19-2-15,0-9 2 16,-3 6 1-16,3-6-3 16,-4 3-3-16,4 6 0 15,0-9 1-15,0-10-1 0,4-6-1 16,-1-9 1-16,1-7-1 16,-1-9-27-16,1-6-11 15,-4 3-32-15,0-7-13 16,3 4-71-1</inkml:trace>
  <inkml:trace contextRef="#ctx0" brushRef="#br0" timeOffset="301.099">1108 5325 236 0,'-14'-6'88'0,"10"6"-69"0,1 0 17 0,3 0 3 0,3-6-6 15,4 2 1-15,4-2-6 16,3-3 0-16,11-1-16 16,3 7 0-16,4-3 1 0,3 3-7 15,7 3-1-15,-7 3-3 16,11 3 1-16,11-3-2 15,-4 7 2-15,7-4-2 16,-15-3-1-16,1 7-41 16,0-10-20-16,-14 9-93 15</inkml:trace>
  <inkml:trace contextRef="#ctx0" brushRef="#br0" timeOffset="960.864">1972 4798 252 0,'18'-44'96'0,"-11"29"-75"0,3-4 19 0,-6 13 2 0,-4 3-5 16,0-1 1-16,0 4-4 16,0 0 1-16,0 7-19 15,-11 2 0-15,4 4-2 0,-3 5-7 16,-4 1-2-16,-1 6-3 16,5-6-2-1,-1-3 1-15,4 3-1 0,-7 6 0 16,3-3 2-16,1-4-3 15,3 4 0-15,0-6 1 16,7-6 0-16,0-1 0 16,7-6 0-16,0-3 0 15,7 0 0-15,4 0 0 16,-1-3 0-16,8 0-3 16,3 3 2-16,7 0 1 15,-6 3 2-15,2 6-1 16,1 1-1-16,0 5 1 0,-7 7 1 15,-8 7-1-15,1 5-1 16,-4 7 1-16,0 0-1 16,-7-4 0-16,4 1 0 15,-8-4 11-15,1-5 5 16,-4 2 0-16,-4-6 3 16,-6-3-4-16,-1-3-1 15,-6-4-6-15,-5-2 0 16,-2-4-5-16,-12 4-2 15,-6-7 0-15,3-3-1 16,7-3-3-16,-3-3 2 16,3-3-19-16,8 0-9 0,6-4-25 15,4-5-9-15,3 5-15 16,8-2-6-16,6-1-58 16</inkml:trace>
  <inkml:trace contextRef="#ctx0" brushRef="#br0" timeOffset="1232.174">1961 4754 256 0,'-14'-34'96'0,"11"28"-75"0,3-4 12 0,0 7 0 16,0 0-5-16,3 0 1 15,4 0-1 1,8 0 2-16,6-4-16 0,10 1 5 0,1-3 2 16,11-1-9-16,-1 10-4 15,-3 0-5-15,-4 0 0 16,4 0-4-16,3 10-2 16,-3-1-67-16,0 10-27 15,7 0-58 1</inkml:trace>
  <inkml:trace contextRef="#ctx0" brushRef="#br0" timeOffset="1728.063">2424 5504 280 0,'0'-10'104'0,"0"7"-81"0,-4 0 14 15,4 3 1-15,-3 0-9 16,-5 0-2-16,5 0-4 16,-1 0 0-16,1 0-13 15,-1-3 5-15,1 0 3 0,3-3 3 0,0-4 2 16,0-2 1-16,3-7 0 15,4-6-7 1,4-3 0-16,3-10-1 16,4-6-1-16,10 0-5 15,0 3-2-15,4 10-4 0,-7 6-1 16,3 6-1-16,0 16-2 16,0 6 3-16,-7 13 0 15,-6 6-1-15,-1 15 1 16,-4-2-2-16,-3-1-1 15,0 7 1-15,-3-6 1 16,-1-4-6-16,-3-3 1 16,0 0-30-16,0-3-11 15,0-6-15-15,0-6-3 16,4-4 0-16,0-6 3 16,-1-6-16-16,1-3-6 0,-1-10-34 15</inkml:trace>
  <inkml:trace contextRef="#ctx0" brushRef="#br0" timeOffset="2328.666">2798 4479 272 0,'0'-7'101'0,"0"7"-78"0,0 0 11 0,0 0-1 16,0 0-1-16,3 3 6 15,-3-3-1-15,7 0-1 16,0-3-19-16,4 3 5 0,6-9 2 16,8 3-4-16,10-1 1 15,-3 4-3-15,7 0-2 16,3 3-2-16,-10 6-1 15,0 1 1-15,-8 2 2 16,-2 4-3-16,-8-1 2 16,-11 1-4-16,-10 2 1 15,-10-2-7-15,-1 6-1 16,-3-1-2-16,0 1-2 16,3 0 1-16,0-3 1 15,1-1-3-15,6 1-2 0,8-3-1 16,3 2 3-16,3-2 0 15,4-1 3-15,7 1-1 16,0 0-1-16,4-1 1 16,-4 4-1-16,4 3-3 15,-1-1 2-15,-2 1 1 16,-8 3 2-16,-4 0-1 16,-6-3-1-16,-4 0 3 15,-4-1 0-15,-3 1-1 16,-4-3-2-16,1-3 1 15,-1-4-1-15,-3-3 0 0,-7-3 0 16,3 0-9-16,4-3-2 16,3 4-40-1,-3-1-17-15,0 0-25 16,7 0-9-16</inkml:trace>
  <inkml:trace contextRef="#ctx0" brushRef="#br0" timeOffset="3695.379">956 6297 200 0,'-11'3'77'0,"8"-3"-60"0,3 3 10 0,0-3 1 16,0 0-1-16,0 4 3 15,3-4-1-15,5 6 0 16,2-6-16-16,4 0 5 0,7-6 3 16,11 6 0-16,0-4-1 15,7 1-6-15,7 0-1 16,-4-3-4-16,11 3 2 15,7 0-4-15,7-4 1 16,21 1-5-16,-14 0 0 16,-21 3-1-16,56-7-2 15,-17 4 1-15,46-7-1 16,-33 4 0-16,61-7 0 16,-35 4 4-16,80-4 5 15,-59 7-3-15,85-4 2 0,-65 4-5 16,93-4-2-16,-71 4 0 15,102-4 1 1,-84 4-3-16,116-4 0 0,-102 4 1 16,113-1 0-16,-96 7 0 15,92-3 2-15,-99 6-1 16,96-9 2-16,-92 9-2 16,109-10-1-16,-102 10 1 15,113-6-1-15,-106 0-3 16,99-4 2-16,-103 4 3 15,107-6 3-15,-107 5-2 16,117-2 0-16,-113 3-3 0,95 2-1 16,-102 1 1-16,81 3 2 15,-99 0-3-15,75 3 0 16,-89-3 3-16,64 0 1 16,-82 0-4-16,43-3 1 15,-63 3 15-15,31 0 10 16,-53 0-9-16,46 3-3 15,-46 1-11-15,36-1-3 16,-50-3 0-16,28 6 0 16,-42 0 1-16,32 1 2 15,-39-4-1-15,3 6-1 16,-24-3 1-16,-11 1-1 16,-17-1 0-16,-15-3 2 15,-6 0 1-15,-11-3 1 0,-8 0-2 16,-2-3-2-16,-8 0 1 15,-4 0-1-15,-3 3-3 16,1 0 0-16,-5 0-49 16,1 3-22-16,-4 0-36 15,3 3-12-15,-3 4-20 16</inkml:trace>
  <inkml:trace contextRef="#ctx0" brushRef="#br0" timeOffset="4414.491">18584 2055 228 0,'7'-13'88'0,"-3"10"-69"0,3 0 17 0,-7 3 5 15,4 0-11-15,-1 0 0 16,1 3 0-16,-4 3 1 16,-4 4-16-16,-7 9 6 0,-10 9 3 15,-25 16-1-15,-28 25-2 16,-10 9 0-16,-15 10 1 15,-32 31-10-15,-3 16-2 16,-14-3 0-16,-18 24 1 16,8-5 8-16,-1-13 5 15,0 15-11-15,18 1-2 16,14-25-7-16,7-17-1 16,7 1-1-16,11-6-2 15,17-13 1-15,18-12-1 16,14-10-9-16,11-19-2 15,7-6-32-15,10-12-14 0,7-4-23 16,8-19-8-16,10 7-76 16</inkml:trace>
  <inkml:trace contextRef="#ctx0" brushRef="#br0" timeOffset="39062.478">4657 4673 208 0,'3'-25'79'0,"-3"22"-61"0,0-4 15 0,0-2 1 0,0 6 3 16,0-3 4-16,0 2-5 15,0 1 1-15,0 0-21 16,0 0 4-16,0 3 3 0,-3 9-6 15,-1 13 1-15,1 7-5 16,-1 11 2-16,1 7-6 16,-4 0-1-16,7 10 2 15,0-1 4-15,0 13-4 16,0 0 0-16,0 0-4 16,0-6-1-16,0-10-3 15,7-6 1-15,-4-3-2 16,1-9 2-16,-1-7-2 0,1-3-1 15,-1-6 1-15,1-7 1 16,-1 1-50-16,-3-7-21 16,0-6-26-16,0 0-7 15,-3-3-39 1</inkml:trace>
  <inkml:trace contextRef="#ctx0" brushRef="#br0" timeOffset="39333.962">4237 5237 304 0,'21'7'115'0,"-3"-7"-89"0,10-4 10 16,-7 1 0-16,14-3-11 15,18 0 0-15,0 0-12 16,7-1-5-16,-7-2-5 16,11 3-3-16,-1-4 1 0,11 7-4 15,-7-3 0-15,4 3-45 16,-15-4-20-16,8-2-80 16</inkml:trace>
  <inkml:trace contextRef="#ctx0" brushRef="#br0" timeOffset="39827.886">5278 4720 244 0,'0'-28'93'0,"0"12"-72"0,3-12 16 0,1 18 4 16,3 1-9-16,0-7-1 15,7 1-6-15,3-4-4 16,8 3-11-16,3 1 2 0,4 5 2 0,3 4-3 16,-3 6-1-16,-4 6 2 15,1 7 3 1,-5 12 0-16,-6 9 4 0,-4 13-7 15,-10 7 1-15,-8-1 1 16,-7 6 1-16,-10 1-6 16,-7 12-3-16,-14 3-3 15,3-3-3-15,4-6-2 16,3-6 1-16,7-13 1 16,8 0 0-16,2-9-3 15,12-7 2-15,10-12 1 16,14 0 2-16,11-4-1 15,10-5 2-15,4-4-2 0,0 0 2 16,-7-3-2 0,0 0 2-16,-4-3-20 0,0 0-6 15,0 0-43-15,4 0-20 16,0 0-87 0</inkml:trace>
  <inkml:trace contextRef="#ctx0" brushRef="#br0" timeOffset="40625.999">6050 5472 252 0,'0'0'96'0,"0"0"-75"0,-3-3 12 15,3 3 0-15,0 0-3 16,0-3 4-16,-4 0-1 16,4-3 0-16,0-4-18 0,0 1 2 0,0-4 3 15,4-2-2-15,-1 2 1 16,4-12 1-16,0-6 0 16,4-7-5-16,3-6-1 15,4 0-2-15,-1-3 0 16,8 10-2-16,-7-1-1 15,3 4-3-15,0 5-1 16,-7 7-3-16,0 4 1 16,0 5 0-16,-7 7 1 15,-3 6 0-15,-1 6 0 16,-3 3-5-16,-3 4-1 16,-1 3 1-16,1-1 2 15,-1 4-2-15,-3 0 0 16,4-3 3-16,-1-1 1 0,4 1-4 15,0-3 1 1,0-4 0-16,4-6 2 0,6-6-1 16,4-3 2-16,8-7-2 15,-1 1-1-15,7-4 1 16,0 3-1-16,0 4-3 16,-3 0 2-16,-4 2 1 15,0 7 2-15,-3 0-3 16,-4 13 0-16,-3 6 3 15,-4 6 1-15,-7 6-1 16,0 4-2-16,-4-1 1 16,1 1-1-16,-4-4 0 15,0-3 2-15,0 0-6 0,-4-3 1 16,4-3-32-16,0-6-14 16,0-3-15-1,3-1-6-15,1-2-10 0,3-1-5 16,3 0-52-1</inkml:trace>
  <inkml:trace contextRef="#ctx0" brushRef="#br0" timeOffset="41270.179">6717 4350 304 0,'0'-13'112'0,"0"10"-87"0,0 3 11 16,0 0-2-16,3-3-6 15,1 0 3-15,7-3-4 16,6-4-2-16,11-2-13 15,4-7 1-15,7 6 1 0,0-2-1 16,0 5 2-16,-4 7-4 16,-3 3-1-16,-1 3-4 15,-9 4 1-15,-5 5 2 0,-3-2 2 16,-7 8-1-16,-3 1 1 16,-4 0-6-16,-4 3-3 15,-3-6-1-15,-3 2-1 16,-4 1 0-16,-1-6 0 15,1 6-3-15,-7-4 2 16,4 1 1-16,-1-3 2 16,4-1-1-16,3-3-1 15,4 1-2-15,7-1 1 16,4 1-1-16,6-1 0 16,1 4 2-16,3-1 2 15,0 1-3-15,0-1 0 16,0 1 1-16,0-1 0 15,-7 1 0-15,1-1 0 0,-5 4 2 16,-3-3 1-16,-3 5 1 16,-5-2 0-16,-2 0-5 15,-11 0 1-15,-4-1 0 16,-7 1 0-16,-3 3-3 16,0-4 2-16,3-2 1 15,4-1 2-15,3-2-8 16,7-1-3-16,1 1-48 15,6-4-20-15,11 3-115 16</inkml:trace>
  <inkml:trace contextRef="#ctx0" brushRef="#br0" timeOffset="41872.289">7070 5510 344 0,'3'-9'129'0,"1"2"-100"0,3-2 18 15,-7 3 3-15,3-4-13 16,1-5 1-16,3-10-10 15,0-4-5-15,4-5-13 16,-1-19-9-16,8-1-1 0,6-2 4 16,12 3 5-16,3 2-5 15,6 4-2-15,5 10-1 16,-4-4 1-16,-4 13-3 16,-7 9-2-16,1 9 4 15,-1 10 1-15,-18 19 0 0,1 0-2 16,-7 6 1-16,-8 10-1 15,-3 9 2 1,-3 3 1-16,-4 3-4 16,0-3 1-16,0-3 0 0,-1-7 0 15,5-8-16-15,-1 2-4 16,4-9-25-16,0-6-12 16,0-4-11-16,0-6-6 15,4-6-74 1,-1-6-38-16,5-13 95 15</inkml:trace>
  <inkml:trace contextRef="#ctx0" brushRef="#br0" timeOffset="42366.486">7927 4262 320 0,'3'-19'121'0,"-3"19"-95"0,4 0 11 16,-4 0-2-16,0 0-7 0,0 0 1 15,0 0-8-15,4 7-2 16,-1-4-11-16,4-3 1 0,4 0 2 16,3 0-4-16,3 0-2 15,1 0 0-15,3 9-1 16,4-9 0-16,3 10 2 15,0-1 1-15,4 0 3 16,-4 7-1-16,-3-7 2 16,-7 7 7-16,-8 3 3 15,-10 0-4-15,-10 6-2 16,-8-3-7-16,-3 3-3 16,-4 0-2-16,0 0-3 15,1 3-2-15,-1 1 1 16,4 2-1-16,0 0 0 15,7-3 2-15,3 7 2 16,4-7-3-16,7-3-2 0,4-3 2 16,3-6 2-16,10 0-2 15,-10-7 0-15,4-6 1 16,14 3 0-16,20-12-27 16,8-3-11-16,11-1-85 15,3-2-35-15,18-7-11 16</inkml:trace>
  <inkml:trace contextRef="#ctx0" brushRef="#br0" timeOffset="43058.723">22892 2218 228 0,'28'-19'85'0,"-17"10"-66"0,-1-1 14 0,-6 10 2 16,3-6-5-16,0 3 2 15,0 0-3-15,0 0 2 16,-4 3-17-1,1 0 7-15,-4 0 3 0,-7 6 1 0,-4 13 0 16,-6 6-1-16,-12 9 0 16,-20 13-2-16,-25 13-2 15,-18 9 1-15,-17 22-1 16,-29 22-7-16,-3 6 0 16,-18 12-4-16,-10 17 0 15,7-10-5-15,-15 6-1 16,8 10-1-16,14-20 1 15,10-2-2-15,4-10-1 16,21-6-8-16,18-12-5 16,17-13-51-16,11-13-20 15,7-9-118 1</inkml:trace>
  <inkml:trace contextRef="#ctx0" brushRef="#br0" timeOffset="45012.34">26762 2644 236 0,'7'-25'88'0,"-4"16"-69"0,8-1 8 0,-8 4-1 16,1 3-8-16,3-13 2 16,-3 7-5-16,-1-1-1 15,-6-2-8-15,-8-1 0 0,-10 4 4 0,-11 0-2 16,-17-1 1 0,-25 7-3-16,-11 3 1 0,-14 3-4 15,-24 7-2-15,-11 2 2 16,-15 4 0-16,-20 9 10 15,-4 0 6-15,-21 19-4 16,7 9 0-16,-17 16-5 16,10-3 1-16,14 3 0 15,0 6 1-15,17 16-2 16,26 6 1-16,17-3-11 16,14 0-2-16,29-31 3 15,-5 56 1-15,26-9 4 16,24-13 3-16,25 7 0 15,21 2 2-15,29 1 3 16,45-10 3-16,28-6 2 0,46-13 1 16,18-9-3-16,39-3 2 15,17-12-8 1,8-1-4-16,28-19-2 0,-18-12 1 16,21-12-3-16,-21-17 0 15,3-8-1-15,-20-17 1 16,-12-15-2-16,-24-25 2 15,-28-22 0-15,-10-19 1 16,-19-34-5-16,-27-4 1 16,-29-24-2-16,-28 2 0 15,-43 1 4-15,-38-4 1 16,-25 13-1-16,-35 19-2 16,-21-3 1-16,0 9-1 0,-4 22-18 15,0 15-8-15,14 29-41 16,15 16-18-16,20 25-116 15</inkml:trace>
  <inkml:trace contextRef="#ctx0" brushRef="#br0" timeOffset="46196.361">9585 5008 276 0,'4'-3'104'0,"-1"3"-81"0,8-3 14 0,-8 3 1 15,8 0-2-15,3 0 0 16,3-3-6-16,8 0-2 16,7 0-15-16,3 0 3 0,8-1 4 0,-1 1-5 15,4-3 0-15,7 0-9 16,7 3-2-16,7 0-2 15,-4 3-2-15,-3 0 1 16,-7 0-1 0,-11 3-16-16,-3 0-6 15,-4 0-42-15,-6 0-16 16,-5 0-85-16</inkml:trace>
  <inkml:trace contextRef="#ctx0" brushRef="#br0" timeOffset="46690.988">10650 4513 288 0,'22'-22'110'0,"-12"13"-86"0,8-7 18 0,-11 10 1 15,7-1-12-15,4 1-1 16,-1 0-8-16,4 0-4 16,4 2-10-16,-4 4 1 0,4 7 2 15,-4 8 5-15,-3 4 4 16,-8 9-1-16,-3 10-2 16,-3 9-3-16,-4 6 1 15,-7 4-4-15,-4-1 1 16,-6-6-5-16,-12 4 1 15,-9-4-5-15,-8 6-2 0,-4-2 0 16,4 5-1-16,8-5 0 16,2-7 0-16,8-7 0 15,7-2 0-15,7-7-5 16,10-6 1-16,11-3 4 16,18-6 2-16,14-7 0 15,10-2 1-15,4-7-2 16,-3 0 2-16,-5 0-4 15,-2 0-2-15,-4 0-7 16,-4 0-2-16,-3 0-46 16,-1 0-19-16,-2 0-21 15,-5 3-7-15,1 3-37 16</inkml:trace>
  <inkml:trace contextRef="#ctx0" brushRef="#br0" timeOffset="47110.727">11250 5319 292 0,'0'0'110'0,"-3"0"-86"0,-1-6 24 0,1 6 5 0,-5-10-8 16,1 1-2-16,-3-1-7 15,-1-5-2-15,1-7-19 16,-1-3-2-16,4-4-2 0,7-5-2 16,4 3 2-16,3-4-2 15,10 1 0 1,4-1-5-16,4 4-3 16,3-1 2-16,8 7 2 0,-5 6-2 15,1 10-2-15,3 9 4 16,1 6 4-16,-1 7-3 15,-3 9 2-15,-8 0-7 16,-6 6-1-16,-4 7 0 16,-3 2 2-16,-4 4-1 15,0-3-1-15,3-4-13 16,1-3-4-16,0-2-29 0,-1-7-10 16,4-4-22-16,0-2-6 15,0-3-81 1</inkml:trace>
  <inkml:trace contextRef="#ctx0" brushRef="#br0" timeOffset="47847.512">12668 4980 228 0,'0'-3'88'0,"0"3"-69"0,7 0 13 15,-7-3 22 1,0 6-31-16,4 0 9 0,-1 0-2 16,1 0 1-16,-1 1-1 15,8-1-1-15,3 0-16 16,4 0 3-16,6 0 4 0,8-3-7 15,14-3 0-15,11 0-5 16,6 0 0-16,-3 3-7 16,-7 0-1-16,-7 0 0 15,-7 3 2-15,-11 0-1 16,-7-3 2-16,-3 3-59 16,-8-3-27-16,-3 3-93 15</inkml:trace>
  <inkml:trace contextRef="#ctx0" brushRef="#br0" timeOffset="48311.694">13363 4522 296 0,'14'-22'110'0,"-3"10"-86"0,7-4 16 0,-8 4 2 0,8-1-10 15,10-3-1-15,7 1-9 16,4-4-1-16,3 10-12 16,1 5 3-16,-4 14 4 0,-4-1-2 15,-7 16 2-15,-7 7 2 16,-7 12 3-16,-10 12-5 15,-8 10-1-15,-10 0-3 16,-10-4 0 0,-8-5-4-16,-7-1-3 0,-3 1-2 15,-4 5 0-15,3-5-4 16,8 2 0-16,3-11 1 16,8 2 0-16,6-10-3 15,8-5 2-15,10 3 1 16,17-13 0-16,22-7 2 0,21-5 1 15,7-7-4-15,7-3 1 16,7-3 0-16,4-3 2 16,-4-3-47-16,-10 0-20 15,-11-1-141 1</inkml:trace>
  <inkml:trace contextRef="#ctx0" brushRef="#br0" timeOffset="49003.511">30448 2541 284 0,'36'-28'107'0,"-29"18"-83"0,0 7 13 15,-4 3-1-15,-3 6-4 16,-3 1 3-16,-4 8-8 15,-11 4-4-15,-17 9-13 16,-29 19-2-16,-13 22 2 0,-33 10-6 16,-31 5 0-16,-11 23-2 15,-31 18 1-15,52-34 0 16,-45 41 1-16,14 0-5 16,24-19 1-16,32-13-27 15,25-15-9-15,28-16-42 0,22-13-15 16,31-12-46-1</inkml:trace>
  <inkml:trace contextRef="#ctx0" brushRef="#br0" timeOffset="49334.61">32103 2456 292 0,'81'-37'110'0,"-53"24"-86"0,-7 7 5 0,-17 9-3 0,-11 3-2 15,-7 10 3-15,-15-1-1 16,-6 14-1-16,-7-1-14 16,-8 10 4-16,-17 18 5 0,-24 22 2 15,-12 20 4-15,-17-1-10 16,-24 34-2-16,-1 7-6 15,1 3 0-15,-5 19-5 16,15-12-2-16,18-17-11 16,10-2-6-16,7-4-32 15,1-12-11-15,2-9-60 16,12-10-26-16,-5-9 16 16</inkml:trace>
  <inkml:trace contextRef="#ctx0" brushRef="#br0" timeOffset="51704.145">2134 7561 236 0,'32'-60'90'0,"-21"41"-70"0,3-3 21 0,-11 13 4 16,1 0-3-16,-1-4-1 15,1 4-7-15,-4-1-1 16,0 1-19-16,-4 3 1 0,-3 2-1 0,-3 4 1 16,-4 4 1-16,-11 5-8 15,-14 7-3 1,-3 12-3-16,3 16-2 0,-7 9 1 15,4 0-1 1,3 4 0-16,0-7 0 0,11-3-3 16,7-6 0-16,10-7 2 15,4-2 2-15,4 2-2 16,6-6 0-16,8 1-1 16,-1-8 0-16,11-2 0 15,8-6 0-15,9-4 4 16,1 1 1-16,11 2-1 15,6 7-2-15,-6 6 3 0,2 6 0 16,-6 7-1-16,0 0 1 16,4 2 0-16,-12-2 1 15,-2 6-2-15,-5 6-2 16,-13 7 3-16,-14-10 2 16,-1-13 9-16,-10 13 5 15,-7 6-3-15,-11-9-1 16,-3 3-5-16,-4-15-1 15,-3-7 1-15,-14-6 1 16,-4-7-5-16,0-2-4 16,0-10-1-16,7-10 1 15,-3 1-3-15,17-7-2 16,7 4-1-16,0-17 3 16,-3-15-2-16,14 4-1 15,7-1 0-15,11 0 3 0,10-6 0 16,17 3 1-16,8-12 0 15,21-23 0-15,4-8 0 16,3-4 2-16,0-3 1 16,7-22 1-16,-11 3-5 15,-3 9 1-15,-21 10 0 16,-11 3 0-16,-6 3 2 16,-19 7 1-16,-10 21-4 15,-11 13-1-15,1 19-2 16,-1 9 3-16,-7 19 0 15,-3 7 1-15,7 5-9 16,0 4-2-16,3-4-18 16,8 10-7-16,3 0-16 0,3 0-8 15,8 0-25-15,6 3-8 16,8 10-46 0</inkml:trace>
  <inkml:trace contextRef="#ctx0" brushRef="#br0" timeOffset="52244.539">2812 8658 208 0,'3'0'79'0,"-3"0"-61"0,0 0 17 16,0 0 3-16,0-3-3 15,0-3 4-15,0-4-1 16,-3-2 0-16,-1-7-20 0,1-6 7 16,-1-6 5-16,4-7-5 0,0 0 0 15,0-9-10-15,0-6-2 16,7-10-5 0,7-6 0-16,4 10 1 0,7 2 2 15,6 16-3 1,-2 7 0-16,-5 15-5 0,4 13 0 15,-3 22 1-15,0 21 2 16,-8 10-1-16,-6 7 2 16,0-1-9-16,-4 10 0 15,0 2 2-15,-4 1 4 16,1-16-32-16,3 4-13 16,0-14-18-16,0-8-3 15,0-10-13-15,-3-10-3 16,3-5-57-16</inkml:trace>
  <inkml:trace contextRef="#ctx0" brushRef="#br0" timeOffset="52860.103">3175 7282 248 0,'-11'-7'93'0,"8"7"-72"0,-1-6 14 0,4 3 0 15,4-3-1-15,-1-4 5 16,8 1-9-16,0-10-1 15,10 0-16-15,3 0 3 0,12-9 2 16,3 6-4-16,10 3 2 16,7 10-5-16,-6 6 1 15,-4 6-5-15,-8 13-2 16,-6-1 9-16,-11 7 2 16,-7 7 1-16,-10-4 2 15,-8 0-8-15,-6-3-4 16,-8 0-7-16,1-7 0 15,-1 1-2-15,7-3-2 16,-3-1 5-16,7-2 1 0,4-1-5 16,6 0 0-16,8 1 1 15,3 2 3-15,4 4 0 16,6 0-1-16,1 6 1 16,7 0 1-16,-4 3-3 15,-7-3 0-15,0-1 1 16,0 1 0-16,-6-3 2 15,-8 0 1-15,-7-3-1 16,-11 9 1-16,-14 0-2 16,-10 3-1-16,-4-3-2 15,-14-3 1-15,7 3-19 0,1-6-7 16,9-3-13-16,8-1-5 16,14 1-22-1,3-3-7-15,11-1-80 16</inkml:trace>
  <inkml:trace contextRef="#ctx0" brushRef="#br0" timeOffset="53565.802">4050 8106 184 0,'-4'3'71'0,"4"-3"-55"0,0 7 11 0,0-7 0 16,0 0 4-16,0 0 6 15,0 0-7-15,0 0-1 16,4 0-16-16,-1 0 8 0,1 3 2 0,3-3-3 15,4 0 1 1,6 0-6-16,4 0-1 0,8 0-4 16,-1-3-1-16,4-4-3 15,10 1-1-15,7 3-3 16,4 3 1-16,4 0-2 16,-11 3-1-16,-1 0 1 15,1 0 1-15,-14-3-1 16,0 0-1-16,-8 0 3 15,-2 0 0-15,-8 0-1 16,-11 0 1-16,1 0-37 16,-4 0-17-16,-4 0-18 15,1 7-6-15,-8 2-54 16</inkml:trace>
  <inkml:trace contextRef="#ctx0" brushRef="#br0" timeOffset="54272.424">5144 7354 224 0,'14'-32'85'0,"-11"17"-66"0,1-7 19 0,-1 12 3 16,1-5-4-16,3-4 1 16,0 0-4-16,0 0 1 15,0 4-19-15,4 2 6 0,-1 13 2 16,1 16 1-16,-4 6 2 15,0 15-9-15,-4 13 0 16,-3 23-9-16,-3 18-1 0,-1 6 2 16,-3 12 1-1,4 14-5-15,-1-7-4 0,1-3-1 16,3-16-1-16,0-6 0 16,0-7 0-16,0-8 2 15,0-10 1-15,0-13-12 16,0-12-4-16,3-10-51 15,1-12-21-15,3-10-97 16</inkml:trace>
  <inkml:trace contextRef="#ctx0" brushRef="#br0" timeOffset="54843.042">5680 8439 288 0,'-7'-16'107'0,"3"10"-83"0,4-7 13 0,0 7 1 16,0-4-7-16,0-8 2 15,4 2-6-15,-1-6 1 16,1-6-16-16,-1-7 2 0,4-5 2 0,0-7-4 16,4 0 1-16,3-1-6 15,4 8 1 1,3 2-5-16,4 10 0 16,-8 6-3-16,4 9-3 0,-7 7 4 15,1 6 1-15,-8 10-3 16,-4 11 1-16,-3 11 2 15,0 2 1-15,0 1-1 16,0-4-2 0,0-6-2-16,4 0 1 0,3-9 1 15,7-10 0-15,11-6 0 16,-4-6 0-16,7-7 0 16,0 4 2-16,4 0-1 15,-11 9-1-15,4 0-2 0,-4 9 1 16,-7 13 1-16,-3 3 2 15,-4 3-1-15,0 4-1 16,-4 5 1-16,1-5-1 16,-1-1-31-16,1-6-12 15,6 0-13-15,-2-6-4 16,-5-6-13-16,4-7-7 16,4 0-40-1</inkml:trace>
  <inkml:trace contextRef="#ctx0" brushRef="#br0" timeOffset="55503.026">6272 6990 288 0,'11'-19'107'0,"-4"10"-83"0,11-4 10 0,-8 7 2 16,4 3-9-16,-3 0-1 15,17-7-3-15,-7 4-3 16,15 0-10-16,-8 0 0 0,11 2 1 16,10 4 2-16,-3 4 5 15,-7-1-8-15,-8 3-1 16,-13 3 4-16,-7 1 3 16,-8 2-6-16,-6 1-3 15,-8 6-4-15,1-1-3 16,-1 1 1-16,-7 0-1 15,8-3 0-15,-1 3 0 16,4-4-3-16,0 4 2 16,3-10 1-16,4 10 2 0,4 3-3 15,3 0 0 1,4 3-1-16,-1-6 0 16,1 6 2-16,6-3 2 15,-9 0-3-15,2 0 0 0,-3-3 1 16,-3-3 2-16,-4 2 1 15,-4 4 1-15,-6-3-5 16,-1 0 1-16,0 0 0 16,-13 0 2-16,-1-4-3 15,-3-2 0-15,0 2-1 16,3-2 0-16,-3-7-22 16,10 0-12-16,4-2-23 15,7-1-11-15,7 3-79 16,3 7-49-16,4-1 92 15</inkml:trace>
  <inkml:trace contextRef="#ctx0" brushRef="#br0" timeOffset="55939.577">6735 8294 312 0,'0'-12'118'0,"0"9"-92"0,3-13 15 0,1 7 2 0,-1-10-11 15,4-6 1-15,7-16-7 16,4-9-4-16,3 6-12 15,4-3-4-15,7 0-2 0,6 3 0 16,-6 0 0-16,0 10 2 16,0 12 3-16,-1 9-4 15,-6 10-1-15,0 12 0 16,-4 7 0-16,-3 6-2 16,-8 19-2-16,-3 9 1 15,0 3-1-15,-3 1 2 16,3-11 1-16,-7 4-17 15,0-9-5-15,3-7-20 0,1-2-7 16,-4-11-14-16,3-8-2 16,1-1-27-16,-1-9-8 15,8-9-10 1</inkml:trace>
  <inkml:trace contextRef="#ctx0" brushRef="#br0" timeOffset="56417.32">7564 6799 312 0,'14'-25'118'0,"-14"25"-92"0,14-13 11 16,-14 13-1-16,7 0-9 15,-4 0 1-15,8 3-11 16,0 0-3-16,10 4-8 16,-4-1 0-16,15 3 4 0,-4 1 0 15,4 5 2-15,-4-2-4 16,-3 6 0-16,-4-3-1 16,-10 9 3-16,-1-3 1 15,-13 12 3-15,-1-6-7 16,-13 16-2-16,-12 13-3 15,-2-7-2-15,-1-6 1 0,0 0-1 16,4-7 0-16,7-2 2 16,-4-4-1-1,7-6-1-15,8 3-4 0,3-6 0 16,10-3 2-16,11-6 1 16,11-4-2-16,10-6 2 15,8-3 3-15,-8 0 1 16,-3 0-8-16,-4 0-2 15,-3 0-49-15,3 3-20 16,4 4-66 0,-4 5-64-16,4 4 70 15</inkml:trace>
  <inkml:trace contextRef="#ctx0" brushRef="#br0" timeOffset="56796.674">8297 7874 280 0,'-14'-6'107'0,"11"6"-83"0,3 0 8 0,0 0-2 16,0 0-3-16,3 0 1 16,15 6-4-16,0-6-3 15,17 0-11-15,18 0-4 0,7 3-2 16,7-3-2-16,3 7-2 15,-3-4 1-15,-7-3-1 16,-3 9-60-16,-8-3-24 16,-3 1-64-1</inkml:trace>
  <inkml:trace contextRef="#ctx0" brushRef="#br0" timeOffset="57213.737">9063 6990 264 0,'-18'-19'101'0,"18"19"-78"0,-3-3 9 16,3 3-3-16,3 0 2 15,1 0 6-15,10 0-7 16,-4 0-3-16,29 0-15 0,-7 0 1 0,28 3 3 15,18-3 3-15,6 0 1 16,1 0-7-16,-4 0 0 16,-7 10-8-16,-14-1-1 15,-14 13 0-15,-14 12 2 16,-18 17-1-16,-14 5 2 16,-18 4-4-16,-14 15-2 15,-6 13 0-15,-1 9-1 16,0-6 0-16,0-10 0 15,0-2 0-15,1-1 0 16,2-3 0-16,5 7 0 16,2-19-16-16,8-4-4 15,4-12-30-15,6-9-12 16,4-7-17-16,3-6-6 0,8-6-48 16</inkml:trace>
  <inkml:trace contextRef="#ctx0" brushRef="#br0" timeOffset="57647.617">9881 8219 364 0,'7'-22'137'0,"-3"3"-106"0,3-21 6 0,-7 27-5 16,3-12-12-16,5-6-1 15,-1-1-7-15,3-2-2 16,1-4-6-16,3-3-3 0,0 4 0 16,4 5 1-16,3 4 3 15,3 3-4-15,12 6-1 16,-1 10 2-16,-7 9 3 15,-7 0 0-15,11 12 2 16,-7-2-2-16,3 15 0 16,7 13-1-16,-6 9 0 15,-5 3-5-15,1-3 1 16,-4-3 0-16,0-7 0 0,-3-2-3 16,0-7 0-16,-4-3-34 15,0-3-12-15,0-3-14 16,4-3-1-1,3-4-40-15,7-9-18 0,4-3 16 16</inkml:trace>
  <inkml:trace contextRef="#ctx0" brushRef="#br0" timeOffset="57998.765">11197 7768 264 0,'-28'-7'99'0,"28"7"-77"0,3 7 9 0,-3-7-2 16,11 3-2-16,0 0 3 16,17-3-5-16,-7 0-3 15,18 3-12-15,-4-3-4 0,15 3 0 16,-8 0-3-16,11 0-2 16,-11 1 0-16,7-4 1 0,-10 0-52 15,-3 0-23-15,-5 0-71 16</inkml:trace>
  <inkml:trace contextRef="#ctx0" brushRef="#br0" timeOffset="58549.499">12270 7159 272 0,'35'-56'101'0,"-35"56"-78"0,21-25 24 15,-21 22 5-15,4 0-10 0,-1-1-2 16,1 4-5 0,-4 0-2-16,-4 10-18 0,1-4-5 15,-12 13-2-15,1-7-7 0,-10 17-2 16,3-10 0-16,-4 9 0 16,4-9-2-16,-1 2 2 15,5-2 1-15,6 3 0 16,4-3 0-16,11 0 0 15,-1-3 0-15,15 2 2 16,-4-5-3-16,14 6 0 16,-7 0 1-16,11-1 0 15,-4-2 0-15,15 6 2 16,-12-3-1-16,15 12-1 16,-7-3 3-16,3 16 0 15,8 10-1-15,-8-1-2 16,-10-9 1-16,-11-7-1 15,-7-8 0-15,0 5 0 0,0 7 13 16,-10-13 8-16,-1-6-4 16,-10 6-2-16,-10 4-4 15,-11-4 0-15,-8-9-6 16,-3 3-3-16,-3-10-1 16,10-6-1-16,4 1 0 15,-11-7 0-15,4 0-3 16,-11-10 2-16,7 4-26 15,-3-7-11-15,7 4-19 16,3-4-7-16,7 4-20 0,4-7-8 16,4 7-45-1</inkml:trace>
  <inkml:trace contextRef="#ctx0" brushRef="#br0" timeOffset="58895.243">12284 7021 244 0,'-7'-31'90'0,"7"31"-70"0,3-12 13 0,-3 12-1 0,4-7-11 15,-1 7 1-15,8-3-7 16,-4-3 1-16,11 6-9 16,-1 0 0-16,29 0 3 0,-7 0-4 15,31 0 2 1,-13 0-7-16,35 0-1 0,-22 0 0 16,29 0 0-16,-21 0 0 15,3-3 2-15,-14-4-21 16,3 7-7-16,8-6-113 15,-8 3-52 1,-13 0 95-16</inkml:trace>
  <inkml:trace contextRef="#ctx0" brushRef="#br0" timeOffset="60200.777">13751 7636 268 0,'-14'0'101'0,"14"0"-78"0,-7 6 15 0,7-6 2 16,0 0-13-16,0 0-1 16,4 0-4-16,6-6 1 15,8 3-13 1,7-7 5-16,13-5 3 0,19 5-4 0,-8 1 0 15,-6 0-8-15,17 2-2 16,21-2-4-16,0 3-1 16,-4 2 1-16,-20 4 2 15,-11 0-54-15,0 4-22 16,3 8-91 0</inkml:trace>
  <inkml:trace contextRef="#ctx0" brushRef="#br0" timeOffset="60832.379">15007 6843 268 0,'0'-25'101'0,"0"25"-78"0,18-16 11 16,-18 13 1-16,14-7-8 15,-3 4 1-15,13-6-9 16,1 2-4-16,10 1-8 16,-3-1 8-16,24 10 7 0,-10 0 0 15,14 10 1-15,-14-1-1 16,0 10-2-16,-7-6-2 0,-8 8 1 16,-2-8-4-16,-19 12 1 15,1-6-9-15,-29 9-2 16,4-6-3-16,-21 9 1 15,7-2-4-15,-8 11 0 16,8-11 1-16,0 5 2 16,3-6-3-16,4 4 0 15,3-7-1-15,4 3 0 16,4-6 0-16,10 0 0 16,0 0 2-16,14 0 2 15,-4-3-3-15,29 3-2 16,-7-4 4-16,17 11 1 15,-10-7 0-15,3 21 1 16,-6-8-2-16,-8 15 2 16,-3 13-2-16,-11-7-1 0,-7-9 1 15,-7-15 1-15,0-4 8 16,-14-3 5-16,3-3-3 16,-21 0-2-16,-17 6-3 15,0-6-2-15,-4 3-3 16,14-9-2-16,7-4-2 15,-14 4-1-15,7-7 2 16,4 1 2-16,7-4-11 16,10-3-6-16,4 0-38 15,18-3-15-15,-4 0-26 16,14 0-8-16,-4 0-55 16</inkml:trace>
  <inkml:trace contextRef="#ctx0" brushRef="#br0" timeOffset="61597.296">15981 7928 320 0,'-11'-13'121'0,"11"13"-95"0,-3-19 22 0,3 19 3 15,0-3-11-15,0-3 0 0,3-7-12 16,1-2-5-16,3-4-13 16,0 0 0-16,7-16 1 0,-3 7 0 15,6-13 1-15,-3 10-2 16,8-6 1-16,-5 5-4 16,8-2 1-16,-4 5-5 15,7-2-2-15,-3 6 0 16,3 0-1-16,-3 6 0 15,0 3 0-15,-4 4-3 16,-4 6 2-16,-3-1 1 16,-3 10 0-16,-4 1-3 15,-3 8 2-15,-4-2 1 16,0 12 2-16,0-4-1 0,0 11-1 16,0-8 1-1,3 8 1-15,1-4-1 0,3 3-1 16,3-6-2-16,1 0 1 15,-4-3 3-15,7 0 1 16,-3-4-4-16,6-2 1 16,-3-4 0-16,4 1 0 15,-4-1 2-15,0 0 1 16,0-2-4-16,-3-1 1 16,0-3 0-16,-4 0 0 15,0 0 0-15,-4 0 2 16,1 1-3-16,-1-1 0 15,1 0 1-15,-1-3 2 16,1 0-1-16,-1 0-1 16,-3 0 1-16,4-3-1 0,-1 3 0 15,1-7 2-15,-1 4-3 16,1-6 0-16,0-4 1 16,3 1 2-16,0-4-3 15,0 4 0-15,0-1 1 16,-4 1 0-16,1-1 2 15,-1 4 1-15,1 2-4 16,-1 1-1-16,-3 3-2 16,0 3 3-16,0 0 0 15,0 0 1-15,0 0-60 16,0 6-24-16,0 0-48 16,-7 4-21-16,0-4 12 15</inkml:trace>
  <inkml:trace contextRef="#ctx0" brushRef="#br0" timeOffset="62394.514">16436 7840 244 0,'7'0'93'0,"-7"0"-72"0,11-3 16 0,-11 3 4 15,3 0-2-15,-3 0 4 16,0-3-4-16,0-1-2 15,-3-2-20-15,-1 3 5 0,-3-6 5 16,0 2 0-16,3-5 4 16,1-1-6-16,6-15-1 15,-3 9-7-15,15-18-2 16,-1 5-9-16,14-15-4 16,-7 16 1-16,11-13 2 15,-8 3 0-15,8 4 0 0,-4 8-3 16,8 7 1-16,-8 4-4 15,4 14 0-15,-8 1 3 16,-2 19 1-16,-5-4 1 16,1 29 0-16,-4-6 0 15,0 15 2-15,-3-9-3 16,-4 3 0-16,-4-1-3 16,-3-2-1-16,0-9-1 15,0-1-2-15,0-6-46 16,7-6-19-16,-3-3-29 0,6-4-10 15,-3-3-64 1</inkml:trace>
  <inkml:trace contextRef="#ctx0" brushRef="#br0" timeOffset="65785.354">2505 9445 252 0,'-21'3'93'0,"6"7"-72"0,-6 5 9 16,11-5-1-16,-1 2-4 16,4 1 0-16,0-1-3 0,3-5 1 15,8-1-13-15,7-12 1 0,10 3 0 16,18-10 2-16,10 0 3 16,-3 1-5-16,0 3-1 15,0 2-6-15,-11 4-1 16,-3 3 8-16,-4 3 2 15,-14 7 0-15,-4 2 2 16,-6 4-6-16,-4 0-1 16,-4 2-6-16,-3-5-2 15,0 6 0-15,0-4 0 16,4-2 0-16,-1-1 0 16,4 4-3-16,0-3 2 15,4 2-1-15,-1-2 0 16,4 6 2-16,4 6 0 15,0-3 0-15,-4 0 0 0,3 0 0 16,1 0 0-16,-1 0 11 16,-3-1 5-16,-3 1-4 15,-4 0-2-15,-4 0-3 16,-3-3-2-16,-3 0-3 16,-4 3-2-16,3-3-2 15,-7-4 1-15,4-2 1 16,-3-4 0-16,10-2-31 15,7-7-14-15,3-4-30 16,15-2-13-16,10 0-70 16</inkml:trace>
  <inkml:trace contextRef="#ctx0" brushRef="#br0" timeOffset="66552.671">6114 9332 236 0,'21'-12'88'0,"-21"12"-69"0,17-10 15 0,-17 10 1 15,4-6-1-15,0 6 5 16,-1 0 0-16,-3 0 1 16,0 0-22-16,0 0 7 0,-3 9 3 15,-1-9-9-15,-14 13-3 16,4-7-7-16,-10 7-4 15,2-4-2-15,-2 4-3 16,6-1 1-16,-3 1 1 16,7-4-6-16,7 1 1 15,0-1 1-15,14-3 1 16,-4 4 1-16,15-7 0 16,0 3 0-16,-1 0 0 15,1-2 0-15,3 5 0 16,7 4 0-16,-3 5 0 15,0 4 0-15,-1 3 0 0,1-3 0 16,-4 7 2-16,0-4-1 16,-3-3 2-16,-7-1 0 15,-11-2 3-15,0 0 6 16,-11-3 2-16,-7-1-7 16,-3 1-2-16,0-3-5 15,3-4-3-15,4-3 4 16,-7 1 1-16,-7-1-3 15,3-6 1-15,4 0-42 16,3 0-17-16,4-3-27 16,0-3-12-16,7-4-51 15</inkml:trace>
  <inkml:trace contextRef="#ctx0" brushRef="#br0" timeOffset="66749.24">6103 9304 292 0,'11'-19'110'0,"-11"19"-86"0,17-12 20 0,-17 12 5 15,18-3-25-15,-4-1-5 16,21-2-12-16,-3 3-3 16,25-3-2-16,-15 3-15 0,11-1-4 15,-7 1-48-15,14 6-21 16,-11-3-45-1</inkml:trace>
  <inkml:trace contextRef="#ctx0" brushRef="#br0" timeOffset="67382.729">9723 9238 308 0,'3'-6'115'0,"-3"6"-89"0,0 3 12 15,0-3-1-15,0 6-7 16,0 1 0-16,-3 8-15 16,-4 14-4-16,-4 8-7 15,0 13-1-15,1 10 1 0,3-4-2 16,3-6-2-16,8-2 3 16,3-8 2-16,7-5-33 15,7-13-13-15,4 3-117 16,3-10-59-16,4-15 104 15</inkml:trace>
  <inkml:trace contextRef="#ctx0" brushRef="#br0" timeOffset="68009.971">12178 9150 272 0,'3'-22'104'0,"-3"22"-81"0,7-21 12 16,-7 17 0-16,0-2-6 16,0 3 3-16,0 0-7 15,0 0-1-15,-10 6-13 0,3 0 2 16,-18 13 3-16,4-4-6 0,-11 16-1 15,4-9-5 1,-4 19-3-16,8-10 6 0,2 10 3 16,5-7 1-16,10 7 3 15,3-7-1-15,25-3 0 16,-7 0 6-16,32-6 2 16,-7-6 1-16,18-13-2 15,-12-3 1-15,19-15-1 16,-15-1-5-16,4-6-1 15,-10 6-8-15,-19-9-2 16,-3 3-2-16,-24-19 1 16,-1 13-4-16,-17-9-2 15,4 5 2-15,-12 4 0 16,5 9-13-16,2 10-3 0,5 6-26 16,13 3-13-16,1 0-17 15,17 0-7-15,-4 0-69 16,29 3-64-1,-7-3 80-15</inkml:trace>
  <inkml:trace contextRef="#ctx0" brushRef="#br0" timeOffset="68431.129">15730 9041 240 0,'11'-25'90'0,"-11"25"-70"0,11-19 26 0,-11 19 7 16,0-6 4-16,0 2 5 16,0-2-8-16,0 0-1 15,0 3-29-15,0 0 1 0,0 9 3 16,0 0-3-16,-8 19 0 16,5-6-9-16,-8 28-5 0,4-9-6 15,-3 12-4-15,3-6-3 16,0 22-1-16,0-13 2 15,0 13 0-15,-1-10-28 16,1-3-13-16,0-9-53 16,-3 0-22-16,-1-6-65 15</inkml:trace>
  <inkml:trace contextRef="#ctx0" brushRef="#br0" timeOffset="69569.287">3080 13170 316 0,'-4'0'118'0,"4"0"-92"0,7-3 17 0,-3 3 3 16,3 0-5-16,7 0 2 16,4-6-6-16,10 6 0 15,-3-3-21-15,6-4 0 0,8 7-2 16,10-3-5-16,15 3-1 16,7 0-6-16,-1 3-2 0,-3-3 0 15,7 7 0-15,-3-14 0 16,10 7 2-16,-7-9-1 15,-11 3 2 1,-10-4-2-16,-10 1 2 0,-19-1-48 16,-9-2-20-16,-8-1-42 15,-7 7-18-15,-7-6-28 16</inkml:trace>
  <inkml:trace contextRef="#ctx0" brushRef="#br0" timeOffset="70064.299">4283 12298 256 0,'10'-47'96'0,"-3"32"-75"0,11-13 14 0,-11 18 1 0,4-2-2 16,-1-1 2-16,1 0 3 16,-1 1 2-1,1 3-22-15,-4 5 9 0,4 4 3 16,-4 10 1-16,-4 5 1 0,-3 11-10 15,0 17-3-15,-3 26-8 16,-4 10 0-16,-4 9 2 16,0 15 3-16,1 19-11 15,-1-6-4-15,1-3-1 16,-1 3 1-16,4-3-1 16,4-9 2-16,-1-17-2 15,0-14-1-15,4-4 1 16,0-16 1-16,-3-6-3 15,3-13-2-15,0-5-34 16,0-11-15-16,7-8-28 16,4-10-11-16,3-3-22 15,10-7-6-15,12-12-11 16</inkml:trace>
  <inkml:trace contextRef="#ctx0" brushRef="#br0" timeOffset="70694.908">4717 13430 296 0,'-7'0'110'0,"3"-3"-86"0,1-6 13 16,3 3 0-16,0-4-3 16,0-2 5-16,0-7-7 15,3-3 1-15,1 0-19 16,3-3 3-16,3 0 3 0,1-7 0 15,6 1 3-15,8-13-7 16,0 3-1-16,7-6-5 0,-1 0 1 16,1 13-8-16,-11 6-2 15,0 9-1-15,-6 12 2 16,-5 14-1-16,-6 5 2 16,-4 7-4-16,0 6 0 15,-4 0 1-15,-3 0 2 16,0-3-1-16,3 0-1 15,1-3 1-15,6 9-1 16,5-18 0 0,2-4 0-16,11-3 2 15,0-3-3-15,1 0-2 16,-8 0 2-16,0 10 2 16,-4-4 0-16,-6 6-1 15,-4 7 1-15,0 6 1 0,-4 0-3 16,1 10 0-16,-1-4 1 15,1-3 2-15,3-3-3 16,0-3-2-16,3-9-49 16,4 3-20-16,0-13-26 15,1 6-7-15,-1-3-51 16</inkml:trace>
  <inkml:trace contextRef="#ctx0" brushRef="#br0" timeOffset="71354.877">5239 12424 288 0,'7'-25'110'0,"-4"15"-86"0,1 1 9 0,-4 9 0 15,0-3-6-15,0-3 4 16,0 6-4-16,0-4-2 16,0 1-13-16,3-3 1 0,4-3 1 15,11-1-1-15,7-2 2 16,10-1-4-16,11 7-1 0,0 0 0 15,-4 6 4 1,4 3 3-16,-14 3 2 0,-4 3 3 16,-7 4 1-1,-7 3-4-15,-7-1-1 0,-7 1-10 16,-7 9-3-16,-3-6-3 16,-4 3-2-16,-1-3 1 15,1-4-1-15,4 1 0 16,-1 0 0-16,8-4-3 15,-4-2 2-15,3 8-1 16,4-2 0-16,4 0 2 16,3-1 2-16,0 1-3 15,3 0-2-15,1 3 2 0,3-1 2 16,-3 1 0-16,-1-3-1 16,-3 0 1-16,-3-1 1 15,-4 1-1-15,-4-4 2 16,-6 1-2-1,-15 3 2-15,-7 3-2 0,-10 2-1 16,-4 1-2-16,7-3 1 16,0-3-1-16,11-4 0 15,10-2-38-15,8-4-15 16,10-3-24-16,7 7-6 16,7-1-38-16,4 7-14 15,3-4 13 1</inkml:trace>
  <inkml:trace contextRef="#ctx0" brushRef="#br0" timeOffset="71731.512">5722 13286 368 0,'-3'-12'140'0,"-5"2"-109"0,1-2 11 16,0 5-1-16,4-2-12 16,-4-7-2-16,3-3-11 0,4-2-3 15,4-8-7 1,3 4 5-16,3 0 2 0,8 0 2 16,3 3 1-16,11 3-2 0,-4 16-1 15,4 6-7-15,0 7-4 16,-1 5-1-16,-9 4 1 15,-1 3-1-15,-4 3 2 16,-2-3-2-16,-1 0-1 16,-4 0-2-16,-3-3-1 15,0-3-29-15,4-4-12 16,-8-2-15-16,1-4-3 16,0-3-7-16,-1 0-1 15,-3-3-77 1</inkml:trace>
  <inkml:trace contextRef="#ctx0" brushRef="#br0" timeOffset="72229.97">6181 12229 324 0,'10'-9'121'0,"-10"6"-95"0,7 0 18 16,-7 3 0-16,0 0-9 15,0 0 0-15,0 0-14 0,4 0-5 16,-1 0-9-16,1 0 2 0,6 0 1 16,5 0-3-1,6 3-2-15,3 3-2 0,-9-3 0 16,-1 0 7-1,7 4 5-15,4 12 2 16,-11-10 1-16,0 7 0 0,-7 9 0 16,-4 9-5-16,-6 7-3 15,-8 0-5-15,-6 3-2 16,-8-4-1-16,0-2-2 16,4-3-2-16,7-4 1 15,-4-3 1-15,4-6 2 16,7-3-3-16,7-3 0 15,4-4 1-15,13-3 0 16,8-2 0-16,3-1 0 0,7-3 0 16,1-3 0-16,-1 0 0 15,-3 0 0-15,-4 0-38 16,0 0-14-16,0 0-51 16,-6 3-22-16,6 7-51 15</inkml:trace>
  <inkml:trace contextRef="#ctx0" brushRef="#br0" timeOffset="73984.244">7077 12888 180 0,'3'0'68'0,"-10"0"-52"0,7 0 3 0,0 0 1 15,0 0-3-15,0 0 1 16,0 0-3-16,0 0 1 16,0 0-9-16,0 0 7 0,0 0 3 0,0 0 2 15,0 0 3-15,0 0-1 16,0 0-1-16,-3 0 1 16,3-6 1-1,0 6-1-15,3-3 2 0,1-1-7 16,-1 1 1-16,4 3-4 15,0-3 2-15,0 0-6 16,8 0-3-16,-1 0 3 16,10-4 2-16,1 1 0 15,10 0 1-15,4 0 0 16,3-1 0-16,-3 4-2 16,-3 0 1-16,2 3-4 15,-13 0-2-15,0 0-2 16,-1 0 0-16,-2 3 0 0,2-3 3 15,-13 3-3-15,3-3-2 16,-3 0-3-16,-4 0 1 16,0 0 1-16,-4 0 0 15,1 0 0 1,-1 0 2-16,-3 0-52 0,0 0-21 16,4 0-28-16,-4 0-9 15</inkml:trace>
  <inkml:trace contextRef="#ctx0" brushRef="#br0" timeOffset="79207.431">7299 12603 272 0,'4'-13'104'0,"-4"10"-81"0,0-6 12 0,0 5-2 16,0 1-5-16,0 0 3 16,0 0-6-16,0 0-3 15,0 0-12-15,0 3 2 0,3 0 2 16,1 6 8-16,-1 3 4 15,1 7-3-15,-4 3 0 16,0 3-6-16,-4 12-2 16,1 7-9-16,-4 9-2 0,-1 7-2 15,5 2-2-15,-1-5 1 16,4-4-1-16,0-10-5 16,4-2 1-16,-1 0 6 15,1-10 4-15,0-6-3 16,-1-3 0-16,1-10-1 15,-1 10-2-15,-3-10 1 16,0-2-1-16,0-7-20 16,0 0-7-16,4-4-37 15,-1 1-14-15,4-3-52 16,4 0-22-16,-1-10 34 16</inkml:trace>
  <inkml:trace contextRef="#ctx0" brushRef="#br0" timeOffset="80768.271">8022 12621 220 0,'14'-15'85'0,"-10"2"-66"0,3-6 14 0,-4 10 2 16,1-7-9-16,3-3-1 15,0-6-5-15,0 3-1 16,0-3-10-16,-3 0 6 0,-1 0 2 15,1 6 2-15,-4 7 1 16,-4 2-5-16,-3 4 1 16,-3 3-5-16,-5 6-1 0,-2 7-6 15,-4-1-1 1,-4 16 1-16,0 3 2 16,1 0-5-16,-1 1-1 15,0-4 0-15,0 3 0 16,4-3 0-16,7-3 0 0,4-3 0 15,6-7 0-15,8 4-3 16,6-3 2-16,8-4 3 16,7-3 1-16,3-3-1 15,0 7-2-15,4-4 1 16,-1 0-1-16,1 4 0 16,-4-1 2-16,1 7-1 15,-1 6-1-15,-3 6 3 16,-4 10 0-16,-4 9-1 0,-2 0 1 15,-8 0-2-15,-4-3 2 16,-6-7 4-16,-4 4 6 16,-4-10-1-16,0-2 3 15,-3-4-4-15,-3 0-1 16,-1-6-6-16,-3-7-1 16,-4-2-1-16,0-4-2 15,-3-3-2-15,0-3 1 16,0-6 1-16,3-1 2 15,4-2-3-15,7-4 0 16,10-2-1-16,4-4 0 16,7-6 2-16,11-6 0 15,3-10 0-15,7-13 0 16,8 1 0-16,2-10 2 0,8 7-3 16,4-7 0-16,-4-9 1 15,-4-9 0-15,-10 2 0 16,-11 10 2-16,-11 3-1 15,-10 13-1-15,-10 12 1 16,-8 4 1-16,-7 15-1 16,1 6-1-16,-1 7-4 15,0 9-2-15,4 9 3 16,4-3 3-16,2 4-10 16,1 2-6-16,7-2-18 15,4 9-6-15,3-1-17 16,7 4-4-16,3 7-75 15,12-1-51 1,6 9 82-16</inkml:trace>
  <inkml:trace contextRef="#ctx0" brushRef="#br0" timeOffset="81279.452">8505 13239 228 0,'4'3'88'0,"-8"-3"-69"15,4 0 19-15,0 0 6 0,0 0 1 16,-3-3 3-16,3-3-4 16,-4-4-1-16,1 1-23 15,-1-4 4-15,1-2 3 0,3-10-9 16,0 3 0-16,0-10-6 16,7-5 0-16,3-7-3 15,5-6 2-15,2 3-6 16,4 0-1-16,8 12 0 15,-1 7 2-15,0 3-1 16,0 6 0-16,-3 16-3 0,-7 3 1 16,-4 12 0-1,-7 14 1-15,-4 11-2 16,-3 7-2-16,-3 0 1 0,-1-3 1 16,4-7-1-16,0-2-1 15,0-4-15-15,4-6-5 16,-1-7-39-16,1-2-14 15,-1-4-28-15,1 1-10 16</inkml:trace>
  <inkml:trace contextRef="#ctx0" brushRef="#br0" timeOffset="81908.582">8710 12176 272 0,'0'-9'104'0,"4"9"-81"0,3-3 16 15,-7 3 3-15,3 0-5 16,1-4 2-16,3 1-4 0,0 0 1 15,7-3-20-15,7-3 2 0,4-4 2 16,3-3-5 0,4 4 0-16,0-1-5 0,-1 4-1 15,1 3-5-15,0 6-1 16,0 3 5-16,-1 3 5 16,-2 0-1-16,-8 4 1 15,-7-1 1-15,-4-3 2 16,-6 4-7-16,-4-1-1 15,-4 1-2-15,-3-1-1 16,-3 0-6-16,-1 1 1 16,4-4 0-16,0 3 0 15,0 1 0-15,3-1 0 16,4 1 0-16,4-1 0 16,3 0-3-16,4-2 2 15,3 2 1-15,3 7 2 16,5-4-1-16,2 4-1 0,1 3 1 15,-4 0 1-15,-3-1-3 16,-8 1 0-16,-3-3 1 16,-7 3 0-16,-7 3 2 15,-7 0 3-15,-10-4-4 16,-5 1-1-16,1-3 0 16,-4 0 0-16,4-4 0 15,0-2 0-15,3-1-29 16,4 0-10-16,3-2-30 15,4-4-9-15,4-3-29 16,-1 0-12-16,1-6-24 16</inkml:trace>
  <inkml:trace contextRef="#ctx0" brushRef="#br0" timeOffset="83860.502">7994 6470 168 0,'-4'0'66'0,"-6"0"-52"0,-15 9 8 15,4 0-1-15,-18 10-5 16,-21 25 1-16,-14 19-7 15,-32 15-4-15,-35 44-3 16,-35 26-3-16,-18 24 3 0,-28 29-2 16,-1 12-1-16,-13 0 1 15,14 4-1-15,14-10 0 16,6-22 2-16,37-22-1 16,27-3 2-16,22-29-4 15,17-27-2-15,21-10-93 16</inkml:trace>
  <inkml:trace contextRef="#ctx0" brushRef="#br0" timeOffset="84715.978">4269 6702 20 0,'-11'-10'8'0,"8"10"-6"0,-8 0 58 16,4 6 27-16,-4 4-28 0,-10 9-13 16,-18 15-19-16,-35 16-8 15,-14 26-11-15,-35 27-7 0,-26 19-2 16,-41 41 1-16,-22 7 0 15,-35 30 0-15,4 1 2 16,-15 25-3-16,11-10 0 16,11 10 1-16,38-13 2 15,33-40-1-15,38-10-1 16,38-29 3-16,26-27 0 16,35-29-96-1</inkml:trace>
  <inkml:trace contextRef="#ctx0" brushRef="#br0" timeOffset="86666.464">9557 12728 280 0,'-7'-3'107'0,"3"6"-83"0,1-6 4 0,3 3-2 16,0 0-4-16,3 3 2 15,4 0-2-15,4-3-2 16,6 0-10-16,12 0 2 0,9 0 2 16,8 0-5-16,4 0-1 15,-1 0-2-15,1 0-1 16,2 0-3-16,8 0-2 15,0 0 1-15,-3 3 1 16,-8 0-36-16,-6 1-17 16,-8-1-111-1</inkml:trace>
  <inkml:trace contextRef="#ctx0" brushRef="#br0" timeOffset="87418.225">10432 12076 236 0,'-14'-25'88'0,"14"18"-69"0,0-2 15 0,0 6 1 15,0-6-9-15,3-1-1 16,4 1-1-16,4-1 0 16,3-5-13-16,7-4 4 0,7 0 5 15,11 0-2-15,10 4-1 16,4 2-1-16,0 7 0 16,-3 12 0-16,-1-3 3 15,-7 10-5-15,-3 2 0 16,-7 4 0-16,-7 3 4 15,-11 6-8-15,-7 1-1 16,-11 2-5-16,-6 0-1 16,-8 1-1-16,-7-1 1 15,-6-3-4-15,-5 0 0 16,5 1 1-16,2-7 0 0,5 6-3 16,6-6 2-16,4 0-1 15,10-4 0-15,8-2 2 16,6 0 2-16,8-4-1 15,7-2-1-15,3-1-2 16,4 7 1-16,0 0 3 16,3-1 1-16,7 7-4 15,4 3 1-15,0 7 0 16,-4-1 0-16,-3 3 2 16,-7-2 3-16,-8 5-4 15,-6 7-3-15,-11 0 3 16,-7 0 1-16,-7-3 2 0,-7 0 0 15,-11-7 9-15,-3-3 6 16,-4-2-10-16,-3-4-5 16,-7-3-2-16,-1 0-2 15,-3-3 0-15,-3-4 0 16,0-5 0-16,3-1 0 16,7-3 0-16,7-3 0 15,8 1-16-15,6-1-4 16,7-3-25-16,11 0-9 15,7-3-14-15,8-1-3 16,2-2-45-16,8 0-18 16,0-10 20-1</inkml:trace>
  <inkml:trace contextRef="#ctx0" brushRef="#br0" timeOffset="88244.08">11656 13001 264 0,'0'-6'101'0,"0"6"-78"0,0-4 9 0,0 4 0 16,-4 0-3-16,1-3 3 16,-1 0-2-16,1-3-1 15,-1-4-16-15,1 1 5 0,-1-4 5 16,1-5-3-16,-1-1-2 15,4 0-2-15,0 0 3 16,0-3-5-16,4 0 0 16,-1 0-8-16,4-3-4 15,4-3 5-15,3 3 5 16,-4 6-4-16,12-22 0 16,-5 4-2-16,8-7-1 15,-7 6-1-15,6-6 2 16,-3 13-1-16,1 3 0 15,-5 0-3-15,1 15-2 0,-4-3 3 16,0 26 0-16,-3-1-1 16,-4 23 1-16,0 5-2 15,0 1-1-15,-4-1 1 16,1-5-1-16,-4-4-3 16,3-9 2-16,1 0 1 0,-1-4 2 15,1-2-1 1,0-7-1-16,-1-3 1 15,4-6 1-15,4-6-1 16,6-7 2-16,5 3-2 16,-1-2-1-16,-4 5 1 0,12-5-1 15,-8 2-3-15,7 1 2 16,7 2 1 0,-3 10 0-16,-7 7-3 15,-1 5 2-15,-2 4 1 0,-5 6 2 16,-3 0-1-16,-3 9-1 15,-1 0 1-15,-3 4-1 16,1-1 0-16,-5 1 2 16,1-4 1-16,-1 1 1 15,1-11-5-15,-1 5-1 16,1-8-19-16,-1-2-9 16,1-3-26-16,-1-4-10 15,4-3-20-15,0-6-9 16,4 0-58-16</inkml:trace>
  <inkml:trace contextRef="#ctx0" brushRef="#br0" timeOffset="88664.386">12873 12455 284 0,'-11'-6'107'0,"11"6"-83"0,-7-3 10 0,7 3 0 16,0 0-8-16,0 0-1 16,7 0-2-16,0 0 0 15,18 0-13-15,-4 0 5 0,29 0 3 16,-8 0-8-16,11 3-3 16,-11 0-4-16,8 3-3 15,-8-3 1-15,7 4-1 16,-6-1-7-16,2 0-3 0,-6 1-34 15,4-1-14-15,-8-3-14 16,4 3-4-16,-8-3-46 16</inkml:trace>
  <inkml:trace contextRef="#ctx0" brushRef="#br0" timeOffset="89234.735">13596 11725 292 0,'-3'-3'110'0,"3"3"-86"0,0 0 9 0,0 0-3 15,0 0 1-15,0 0 4 16,10 3-6-16,1-3-3 16,13 6-14-16,-2-3 3 0,20-3 3 15,-7 0-4-15,29 0 0 16,-8 0-6-16,11 0 0 16,-14 0-3-16,7 0 2 15,-11 0-2-15,11 0 0 16,-10 0-3-16,3 0-2 15,-11 0 1-15,0 6 1 0,-6-3 3 16,-5 7 4-16,-6-1 2 16,-14 19 1-16,-1-6 0 15,-17 25 0-15,-10 29 0 16,-5-7 0-16,1 12-6 16,-3 7-2-16,2 3 0 15,1 0 0-15,0-3-5 16,0-10 1-16,0 0 0 15,0 1 0-15,-1-4 0 16,1-6 0-16,4-12 0 16,2-7 2-16,5-13-1 15,3-5-1-15,7-14-4 0,7 1-2 16,0-9-44-16,14-10-16 16,4-13-31-16,-1-3-12 15,5 1-56 1</inkml:trace>
  <inkml:trace contextRef="#ctx0" brushRef="#br0" timeOffset="89775.853">14725 12875 232 0,'3'7'88'0,"-3"-7"-69"0,-3 15 8 15,3-15-1-15,0 3 6 16,0-3 4-16,0 0 4 16,0 0 0-16,-4 0-22 15,4-3 7-15,-3-6 5 0,-1-4-1 16,1 1 1-16,-1 2-13 15,1-5-3-15,-1 2-4 16,4-6 1-16,0 4-6 16,7-14-1-16,0 8 0 15,7-17 0-15,-3 3-2 16,14-12 1-16,-4 7 2 16,14-7 4-16,-7 9-4 15,11 10-3-15,-7 3 3 0,7 12 1 16,-7-3 0-16,-1 20 1 15,-6-1 0-15,0 19 1 16,-1-7-2-16,-6 17-1 16,-4-7-3-16,-3 9-2 15,-4-5 1-15,0 8-1 16,0-12 0-16,0 16 2 16,0-10-3-16,4 1 0 15,-1-10-26-15,1-4-9 16,-1 1-35-16,4-12-15 15,-3-1-56-15,7-6-22 0,-4 0 41 16</inkml:trace>
  <inkml:trace contextRef="#ctx0" brushRef="#br0" timeOffset="90173.599">15864 12264 296 0,'-3'0'112'0,"3"0"-87"0,3 0 13 0,-3 0 1 15,7 6-6-15,1-6 3 16,13 3-9-16,-4-3-4 16,22 0-13-16,-7 7-2 0,14-4-1 15,-11-3-3-15,21 6-3 16,-10-3 0-16,7 3-1 15,-10-2-18-15,-5-1-5 16,-6 0-42-16,3 0-18 0,-10 0-69 16</inkml:trace>
  <inkml:trace contextRef="#ctx0" brushRef="#br0" timeOffset="90812.056">17029 11784 292 0,'14'-15'110'0,"-14"15"-86"0,14-10 20 16,-14 10 2-16,3-6 0 0,1 6 2 16,-4 0-18-16,0-3-7 15,-7 6-14-15,0-3-4 0,-18 6 1 16,4-3-3-16,-14 16-2 15,6-6 0-15,-2 9-1 16,2-7 0-16,1 4 2 16,7 0-3-16,3 0 0 15,4 0-1-15,4-7 0 16,-1 1 2-16,11-4 2 16,0 0-3-16,14-2-2 15,-3-1 2-15,17 0 2 16,-7-3 0-16,14 4-1 15,-6-1 1-15,6 3-1 16,-7 1 0-16,7 5 0 0,-6-2-3 16,6 6 2-16,-7-4 1 15,7 7 0-15,-6-3 2 16,2 3 1-16,-6 3-4 16,0 7 1-16,-4-7 2 15,-3 19 3-15,-4-10 4 16,0 13 5-16,-4-12 3 15,-2 8 2-15,-1-5-4 16,-7-7-1-16,0-9-6 16,-11 7-3-16,4-7-2 15,-14-4 0-15,3-2-2 0,-10 0-1 16,3-4-2-16,-17-9 1 16,7 7 1-16,-18-10 0 15,10 0 0-15,-6-3 0 16,10-4-3-16,4 4 0 15,3 0-27-15,7-6-10 16,4 2-22-16,11-5-9 16,3 3-23-16,10-7-11 15,1 3-29 1</inkml:trace>
  <inkml:trace contextRef="#ctx0" brushRef="#br0" timeOffset="91262.097">17138 11696 244 0,'-7'-9'90'0,"7"9"-70"0,-4-3 6 16,4 3-1-16,-3 0-5 16,-1 0 0-16,1-3 1 15,-1 3 1-15,1-7-12 16,-1 7 5-16,1 0 3 0,-1 0-4 0,4 0 2 16,0 0-3-16,4 0 2 15,-1 0 5 1,11 0 2-16,-3 0-5 0,24 0 0 15,-3 0-6-15,24-3 1 16,-10 0-5-16,11 0-2 16,-11 3-2-16,3 0 0 15,-10 0-2-15,3 0-1 16,-10 0 1-16,7 3-1 16,-4-3-22-16,0 3-10 15,-3-3-24-15,0 3-7 16,-4 4-35-16,-3-4-15 15,-4 0-6 1</inkml:trace>
  <inkml:trace contextRef="#ctx0" brushRef="#br0" timeOffset="92210.184">10904 6915 152 0,'18'-32'57'0,"-14"20"-44"0,6-13 10 0,-6 15 2 0,-1 1-1 15,-3 0 3-15,-3-1-11 16,-8 7-2-16,-10 12-8 16,-32 13 5-16,-28 29 4 0,-11 21-7 15,-28 19-2-15,-17 9-6 16,-8 22-1-16,-28 16 5 15,0 0 2-15,-10 19-9 16,6 3-3-16,19-13 5 16,9-3 2-16,15 1-2 15,29-26-1-15,27-19-68 16,29-21-67 0,31-20 31-16</inkml:trace>
  <inkml:trace contextRef="#ctx0" brushRef="#br0" timeOffset="92717.617">17170 6692 176 0,'-18'6'66'0,"18"-6"-52"0,-35 19 10 0,28-16 0 15,-25 13-3 1,4-3-1-16,-36 15-4 0,15-3 0 16,-46 16-9-16,21-10-4 0,-61 41 0 15,33-15-2 1,-85 34 2-16,-63 28-4 0,20 0-2 16,5-3-104-1</inkml:trace>
  <inkml:trace contextRef="#ctx0" brushRef="#br0" timeOffset="93228.507">13755 6510 192 0,'-11'-3'71'0,"11"3"-55"0,-46 16 2 0,39-13-1 15,-31 22-2-15,-26 19 3 16,11 0-8-16,11-10-1 16,-46 29-5-16,-43 47-1 0,-10 12 1 15,-28 7-5-15,3 15 1 16,-14 6 0-16,0-9 2 16,18-6-12-16,-1 3-3 0,12-9-89 15</inkml:trace>
  <inkml:trace contextRef="#ctx0" brushRef="#br0" timeOffset="95765.917">2515 11649 228 0,'18'-34'85'0,"-11"28"-66"0,0 3-1 0,-7 6-6 15,0 12 7-15,-7 10 7 16,-7 19-4-16,-7 25-3 16,3 25-11-16,-3 13-1 0,-4 31 3 15,8 12-2-15,-1 23 3 16,0 12-4-16,1 9-2 16,3 1 4-16,-1-7 4 15,5 3-7-15,-1-12-3 0,1-19-2 16,3-7-1-16,-4-8 0 15,0-26 2-15,1-22-1 16,3-22-1-16,3-15 3 16,4-16 0-16,0-10 1 15,4-15 2-15,3 0-1 16,0-10 2-16,4-6-4 16,3-3-2-16,-4 0 0 15,8 0-1-15,7-3 0 16,10 0 0-16,0-3 0 15,18-4 0-15,7 1 0 16,-4-10 0-16,11 3 4 16,11-6 2-16,21-3 0 0,7 0-1 15,7-3-3-15,21 6 1 16,3 0-2-16,11 0-1 16,22 3 1-16,-8 1-1 15,25-4 0-15,0 3 0 16,21 3 0-16,-3-3 0 15,17 4-3-15,50-7 2 16,-1-3 3-16,-13 6 3 16,24-9-4-16,-17-7-1 15,27-9 0-15,8-9 0 16,-7 0 0-16,21 2 2 16,11 1-1-16,-11 3 2 15,10 0-2-15,8 3 2 16,-8 0-4-16,-3 1 0 15,18-1 1-15,-7 0 0 0,-11 12 0 16,14 4 0-16,-4 0 0 16,-17 6 0-16,18 6-3 15,-11-2 2-15,-14 8 3 16,10 1 1-16,-6-1-1 16,-11 10-2-16,14-9 1 15,-14 3-1-15,3 3-3 16,-3-4 2-16,-22 4 1 15,12 3 2-15,-22-3-1 16,7 6-1-16,-25-3 1 16,8 3-1-16,-25 0 0 0,17 1 0 15,-31-1-3 1,7-3 2-16,-22 3 1 16,-6-6 0-16,-4 0 0 0,-25 3 0 15,-20-4 0-15,-8 1 2 16,-11 0-1-16,-17 3-1 15,-18 3-2-15,-17 0 1 16,-11-3 3-16,-7 0 1 16,-4-3-1-16,1-3-2 15,-4 0 1-15,-4-4-1 16,-3 1 0-16,-7-4 0 16,-7-5 2-16,-4-1 1 15,-7 6-1-15,-7 1-2 16,-3 2 7-16,-8-9 5 0,-3-3-6 15,0-3-3-15,0-9-2 16,0-1-1-16,4-9-3 16,-1-3 2-16,4-6 1 15,4-3 2 1,-4 15-1-16,14-63-1 0,4-8 1 16,-1-14 1-16,5-18-3 15,2 0 0-15,-6 9 1 16,-11 9 2-16,-10-2-1 15,-8 12-1-15,-6 16 1 16,-4 9-1-16,-4 6 0 16,0-3 0-16,1 7 0 15,-1-1 2-15,-3 10-3 0,-4 9 0 16,-10 7 1-16,-8 6 0 16,-13 15 0-16,0 4 2 15,-1 6-1-15,4 0 2 16,-3 12-2-16,-8 4-1 15,-6 2 1-15,-8 4-1 16,4 3-3-16,3 0 2 16,4 3 3-16,-7 7 1 15,-14-1-4-15,-11 1 1 16,1 9 0-16,-5-4 2 16,-27 1-1-16,-4 3-1 15,-4-4 1-15,-28 4-1 16,4-6 0-16,-25 6 0 15,-7-4 2-15,-18-2 1 0,-13-1-4 16,-26-2-1-16,4-4 1 16,-31 10 2-16,-22-13-2 15,-4 0 0-15,-17 6 1 16,-21-2 2-16,0-7-1 16,7 0 2-16,-18 0-2 15,-10-7-1-15,6 4 1 16,15-3-1-16,-14 6-3 15,-8 0 2-15,12 0 1 16,9 0 0-16,-9 9 0 16,-8 1 2-16,25 9-1 15,-4-1-1-15,-7 7 1 16,18 4 1-16,11-4-1 16,-1 3-1-16,32-3 1 0,-13 0 1 15,38-3-3-15,-149 3 0 31,96 0 1-31,60-12 2 16,29-4-1-16,27 7-1 16,32-7 1-16,18 1-1 15,-4-1 0-15,18 4 0 16,21-1 0-16,15-2 0 16,-5-4 0-16,1-3 0 15,3 3 0-15,8-3 0 16,6 7 0-16,0-4 0 15,-7 3 0-15,-3 7 0 16,0 6 0-16,10 0 0 0,11 0-3 16,-10-3 0-1,-1 6 4-15,0-3 1 16,1-6 0-16,13-4 1 0,4 1-4 16,3-1 0-16,1 1-1 15,-11-4-2-15,7 1 5 16,-4-1 1-16,18 0 0 15,0 1-2-15,11-1 1 16,7 1-1-16,-4-1-3 16,4-3 2-16,7 0 1 15,-8 4 2-15,-3-4-1 0,4 0-1 16,7-2-2-16,-4-1-1 16,8 0 4-16,6-3 1 15,11 0-5-15,7-3 0 16,10 0-45-16,8-1-21 15,-7-2-103 1</inkml:trace>
  <inkml:trace contextRef="#ctx0" brushRef="#br0" timeOffset="97793.847">9694 15939 196 0,'7'-19'74'0,"-3"10"-58"0,3-13 7 16,-3 18 1-16,-1-5-6 16,4-7 1-16,0 4 5 15,0-7 2-15,4-3-13 16,-4-3 5-16,0 3 5 0,0-3 1 0,0 3 1 16,-3 0-3-16,-1 0-2 15,-3 0 1-15,-3 3-1 16,-5 1 0-16,-2-1 2 15,-4 9-10-15,-7 1-2 16,-4-1-4-16,-3 7-1 16,-1 3-1-16,-2 7 0 15,-1 5-7-15,-3 1 0 16,-1 12 1-16,-2 9 1 16,-1 10-2-16,4 6 2 15,6 4 1-15,8-4 0 16,7-3-5-16,7-6 1 15,11-4 2-15,10-5 3 16,3-1-2-16,8-6 0 16,0-6 3-16,3-10 1 15,7-6 1-15,4-6 0 16,3-3-2-16,8-7-2 0,-1-5 3 16,0-11 2-1,1-18-2-15,-4-3 0 16,-4-16-1-16,-3 1-2 0,-7-8 1 15,-8-21 1-15,-6-15-1 16,-7-7-1-16,-4-10 3 16,-7-9 0-16,-7 10-4 15,-4 12-1-15,0 13-2 16,1 15 3-16,-4 13-2 16,0 19-1-16,3 12 3 15,0 13 0-15,1 15-2 0,-1 16 2 16,1 10 1-16,-1 12 0 15,0 19 2-15,1 40 3 16,-1 10-2-16,1 22 0 16,3 29-1-16,3-1-2 15,1 6 1-15,3 4 1 16,7-28 1-16,3-17 1 16,4-18-2-16,4-16-2 15,0-12 1-15,-1-16-1 16,1-3-3-16,0-16 2 15,-1-12-34-15,1-10-17 16,3-9-24-16,0-6-8 16,4-7-65-1</inkml:trace>
  <inkml:trace contextRef="#ctx0" brushRef="#br0" timeOffset="98139.169">10375 15249 304 0,'-17'-16'112'0,"13"13"-87"0,1-3 13 0,3 6 1 16,0 0-10-16,0 0 0 16,7-3-5-16,3-4-3 15,4 4-11-15,7-3 0 0,4 0 3 16,10 0-7-16,8-1-1 16,3 4-3-16,-1 0-2 15,1 3-2-15,-3 6 1 16,-8 1-54-16,-7-1-25 15,-7 0-88 1</inkml:trace>
  <inkml:trace contextRef="#ctx0" brushRef="#br0" timeOffset="98369.829">10400 15522 320 0,'-28'28'121'0,"31"-16"-95"0,1 1 7 15,3-10-5-15,7 0-3 16,7-3 4-16,11-6-9 16,17 0-4-16,11-4-9 15,4 1-5-15,-4 0 1 0,-4 2-2 16,-3 1 2-16,-7 3-33 16,0 0-14-16,-4 3-31 15,-3 0-13-15,0-3-44 16</inkml:trace>
  <inkml:trace contextRef="#ctx0" brushRef="#br0" timeOffset="99038.255">11497 14876 292 0,'7'-50'110'0,"0"28"-86"0,0-3 20 0,-7 18 5 0,0 1-14 15,-3 3-2-15,-4 3-17 16,-4 9-5-16,0 7-7 15,-3 3-3-15,-3 3 2 0,-4 6-2 16,-1 3-1-16,1-2 1 16,0-1 1-16,3-3-1 15,1-3-1-15,3-3-2 16,7-1 1-16,3-2-1 16,8-3 0-16,3-1 2 15,3-2 0-15,8-4 0 16,0-3 2-16,6 3-1 15,8-6-1-15,7 0 1 16,10 0-1-16,4 3 0 16,0 4 2-16,-4 2-1 0,-6 4-1 15,-4 5-2-15,-4 8 1 16,-7 8 1-16,-3 4 0 16,-4 9 0-16,-3-7 2 15,-4 8-1-15,0-8 2 16,-4 1 7-16,1-6 3 15,-4-7-4-15,-4 0-3 16,-3-3 3-16,-7 0 4 16,-7-6-7-16,-3 0-3 15,-12-4-2-15,-13-2 1 16,-7-7-1-16,-8-3-1 16,1-3-2-16,3-3 1 15,0-6 3-15,4-4 1 16,3 1-17-16,3 2-5 15,8 1-26-15,7-4-9 16,10-2-16-16,11 2-4 0,7-3-64 16</inkml:trace>
  <inkml:trace contextRef="#ctx0" brushRef="#br0" timeOffset="99432.766">11508 14744 272 0,'-7'3'101'0,"3"0"-78"0,1 4 6 0,3-7 0 16,0 0-1-16,-4 3 3 16,4-3-8-16,0 0-3 15,0 3-12-15,7-3 6 0,7-3 3 16,11-3 2-16,14-4 1 16,10-2-11-16,7 2-3 15,4 1 0-15,4-1 1 16,3 1-6-16,4 6 0 15,-4-3-1-15,-7 6 2 0,-8 0-39 16,-2 0-14-16,-8 0-59 16,1 6-22-16,2-3 5 31</inkml:trace>
  <inkml:trace contextRef="#ctx0" brushRef="#br0" timeOffset="100390.636">14026 14694 220 0,'-3'-47'85'16,"6"25"-66"-16,8-9 12 0,-7 15 1 0,6-6-2 15,4-6 2-15,0 0-2 16,0-1 1-16,1 11-17 16,-1 5 5-16,-4 7 2 0,-3 21 2 15,-3 7 1-15,-1-6-7 16,-10 25 0-16,-3 9-6 15,-1 22-1-15,1 6-6 0,3-2-3 16,-1-7 0 0,8-3 1-16,0-1-1 0,0 7-1 15,0 1 1-15,0-8-1 16,0-2 0-16,-3-13 0 16,-1-9-22-16,-3-3-10 15,0-10-26-15,0-12-11 16,0-7-67-1,0-12-47-15,4-13 78 16</inkml:trace>
  <inkml:trace contextRef="#ctx0" brushRef="#br0" timeOffset="100782.024">14136 14289 248 0,'-14'-47'93'0,"10"41"-72"0,4-3 7 0,4 6 0 0,3-4-6 16,7 1-1-16,4-3 0 15,10-1-1-15,3 1-11 16,15-1 3-16,14 1 4 0,7 6 5 16,0 9 2-16,-7 7-6 15,-3 9 0-15,-11 9-1 16,-8 10-1-16,-6 3-1 15,-11 0 1-15,-7-4-4 16,-10 1 1-16,-11-3-7 16,-7-4-1-16,-14-2-2 0,-15-4-2 15,-10 0 1-15,-3-3-1 16,-1 0 0-16,5-6 2 16,2 0-1-16,8-10-1 15,7 1-2-15,3 2-1 16,7-2-27-16,11 5-12 15,7-2-28-15,10-1-11 16,8 4-73 0</inkml:trace>
  <inkml:trace contextRef="#ctx0" brushRef="#br0" timeOffset="101321.688">14669 15080 284 0,'0'-13'107'0,"-4"7"-83"0,-3 0-1 16,0 2-3-16,-4 4-8 0,-6 0 3 16,-5 4-4-16,-6 5 1 15,-7 7-7 1,0 2 1-16,-1 11 1 0,5 5 1 0,2 7 0 16,5 6-2-16,6 0 1 15,11-3-2-15,7-6 2 16,11-1 2-16,13-9 5 15,12-9-2-15,9-6 3 16,5-4-4-16,-1-9 1 16,-3-9 2-16,-4-1 3 15,-3-9-5-15,-7-12 1 16,-4 0-4-16,-10-4 0 16,-8 1-3-16,-6-1-1 15,-11-2-3-15,-4 5 1 16,-6 1-4-16,-8 3 0 15,-3 6-1-15,0 6-2 16,-1 7-2-16,5 2-1 16,6 14-32-16,7-4-13 0,11 3-32 15,4-3-9-15,3 13-52 16</inkml:trace>
  <inkml:trace contextRef="#ctx0" brushRef="#br0" timeOffset="101667.4">15120 14415 308 0,'-3'-31'115'0,"3"31"-89"0,3 3 1 0,-3-3-4 16,0 9-2-16,4 13 2 16,-1 3 1-16,-3 13 0 15,0-1-13-15,-7 10-4 0,0 22-1 16,-7 16-1-16,-4-7 0 16,4 1-3-16,0-4-2 15,3 7 1-15,4 2 1 16,0-5-1-16,4-10-1 15,3-13-39-15,3-9-16 16,1-6-94-16,-1-7-54 16,1-15 92-1</inkml:trace>
  <inkml:trace contextRef="#ctx0" brushRef="#br0" timeOffset="101896.838">15194 15080 324 0,'-10'6'121'0,"10"6"-95"0,3 7 3 16,-3-9-8-16,4 2-10 0,3 7 1 15,0 3-5-15,3 3-2 16,1 3-2-16,3 4-3 0,0-1 1 16,0 0-1-16,0 1 0 15,4-4-25-15,-4-3-8 16,0 0-80-1,4-6-69-15,-1-10 62 16</inkml:trace>
  <inkml:trace contextRef="#ctx0" brushRef="#br0" timeOffset="102178.605">15625 15089 280 0,'0'-13'107'0,"0"13"-83"0,0 0 4 0,0 0 11 16,-8 10-9-16,-2 2 3 16,-8 7-1-16,-6 13-17 15,-8 18 2-15,-3 9 1 0,-4 4-6 16,0 0-2-16,0 9-8 16,4 0-1-16,3 6-1 15,4-2 2 1,0-7-1-16,6-4-1 0,5-11-13 15,-1 2-4-15,4-12-33 16,4-9-13-16,2-1-66 16,1-6-56-1,4-9 71-15</inkml:trace>
  <inkml:trace contextRef="#ctx0" brushRef="#br0" timeOffset="102678.99">15706 15409 272 0,'-4'-13'101'0,"1"16"-78"0,-4 7 2 0,3-1-5 16,-3 7-2-16,0-4 1 15,0 1-4-15,0 0 1 0,3-1-9 16,1-2 7-16,3-1 3 0,3-3 2 16,1-3 1-1,3-3-3-15,3-9 2 0,1 6-1 16,0-7-2-16,-1-5-4 16,-3 5-2-1,0 4 2-15,-3 0 5 16,-1 3-3-16,-3 3 0 0,-7 3-8 15,0 3-2-15,0 0-4 16,0 4-1-16,4-4-1 16,-1-3 0-16,4-3 8 15,4 0 4-15,-1 0-3 16,1-3-2-16,3-3-2 16,-4 3-3-16,-3-4 3 0,0 7 0 15,-7 7-4-15,-3-4 1 16,-1 6-9-16,-3 1-2 15,3-1-38-15,1-3-16 16,3-3-28-16,0 4-10 16,-4-11-45-1</inkml:trace>
  <inkml:trace contextRef="#ctx0" brushRef="#br0" timeOffset="104486.988">16401 14014 228 0,'-14'-16'85'0,"6"3"-66"0,1-5-1 0,0 11-6 16,0-2 0-16,-7-1 5 15,0 1 0-15,0-4-1 16,0 7-8-16,3 0 1 0,-6 0 4 15,-1-1-1-15,-10 1 1 16,-18-3-1-16,-11-1 2 16,-6 7-3-16,-4 0 1 15,-4 0-3-15,-6-3 2 16,-15-1-2-16,-10 4 0 16,3 0-5-16,-7-6-1 15,-14 2 3-15,-3-2 1 16,-1 6-1-16,-10-3-1 15,-7 2-1-15,7-2 2 16,0 3-1-16,-11-3 0 0,8 6-3 16,3-3-2-1,-14 0 1-15,-4 3-1 0,14-4-3 16,-13 4 2 0,-1 7 7-16,4-4 4 0,-11 6-5 15,0 10-1-15,11-3 0 16,-11-1 0-16,-7 4-2 15,15-3 1-15,41-4-2 16,-66 1-1-16,17-7-2 16,-10 10 1-16,-32-7 1 15,17 4 2-15,-3-4-3 16,8 7 0-16,9 3 3 16,-13 0 1-16,10-1-4 15,4 4 1-15,-11 0 0 0,10 0 2 16,8-3-1-16,-11 3-1 15,21 0-2-15,8-10 1 16,45-2 1-16,-46 9 0 16,25-4 8-16,22-2 5 15,17-1-9-15,14-2-4 16,14-1-3-16,10 1 2 16,12-4 0-16,9 0 1 15,8 0-3-15,4 1 2 16,3 2 1-16,7 1 0 15,0 2-3-15,3 7 2 16,1 9 3-16,-1 13 3 16,-3 6 4-16,0 19 2 15,-7 28-5-15,-3 28-4 0,-5 7-1 16,1 40 1-16,-3-6-1 16,-1 22 2-16,0 0-2 15,4-25-1-15,4 3 1 16,3-3-1-16,3-22 2 15,1-22 1-15,3-10-1 16,0-8-2-16,0-1 1 16,0-19 1-16,3-12-3 15,4-16 0-15,4-12 1 16,6-13 0-16,8-12 0 16,3-4 2-16,4-9-1 0,3 0-1 15,8-3 1 1,10 3-1-16,10 0-3 15,8 0 2-15,6-6 1 16,-3 6 2-16,11 0-1 0,24 0 2 16,8-10-4-16,6 1 0 15,33-1-1-15,-1 1 0 16,25 0 2-16,10-1 2 16,8 4-1-16,13 0-1 15,-6 2-2-15,21 1 1 16,0-3 1-16,17 0 2 15,11-13-1-15,0 6 2 16,21-12-2-16,-7-3-1 16,22 6 1-16,-5-6 1 15,-6 9-1-15,17 0-1 16,-21 7-2-16,18-1 1 0,-14 1 1 16,-4 2 0-1,4 1 0-15,-11-1 2 0,11-2-1 16,-25 2-1-16,10-2 1 15,-27 3-1-15,2 2 0 16,-30 4 2-16,-29 3-3 16,-11 0 0-16,-17 3 1 15,-29-3 0-15,-21 10 0 16,-21-10 2-16,-17 6-1 16,-11-6-1-16,-14 0 1 15,-8-6 1-15,-9 6-1 0,-12-10 2 16,-6-2-2-16,-8-7 2 15,-6-6-2-15,-5-16-1 16,-2-6 1-16,-11-6-1 16,-4-4 0-16,-7-2 0 15,-7-13 0-15,-7-19 2 16,0-16-1-16,4-6-1 16,3-28-2-16,7-16 1 15,8-15 1-15,6-16 0 16,4 15-3-16,0 4 2 15,-1 3 1-15,1 25 0 16,-3 22 0-16,-5 18 0 16,1 10-3-16,-4 10 2 15,4 9 1-15,0 12 2 0,3 10-3 16,4 6 0-16,3 10 1 16,4 8 2-16,4 8-3 15,-1 5-2-15,1 7 2 16,-5 3 2-16,1 3 0 15,0 3-1-15,-3-3 1 16,-8 6-1-16,-3-6 0 16,-15-6 0-16,-17 6-3 15,-14-3 2-15,0 3-12 16,0 0-5-16,0 0-12 16,0 3-6-16,-7 16-8 15,3 6-2-15,11 12-116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17/06/relationships/model3d" Target="../media/model3d2.glb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20B-30EC-49DC-BEEB-E8B606686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2781F-69D7-47AA-9B69-483B70C84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mathematics</a:t>
            </a:r>
          </a:p>
        </p:txBody>
      </p:sp>
    </p:spTree>
    <p:extLst>
      <p:ext uri="{BB962C8B-B14F-4D97-AF65-F5344CB8AC3E}">
        <p14:creationId xmlns:p14="http://schemas.microsoft.com/office/powerpoint/2010/main" val="313910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9700" y="880427"/>
                <a:ext cx="11912599" cy="686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𝟑𝟏</m:t>
                              </m:r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880427"/>
                <a:ext cx="11912599" cy="686726"/>
              </a:xfrm>
              <a:prstGeom prst="rect">
                <a:avLst/>
              </a:prstGeom>
              <a:blipFill>
                <a:blip r:embed="rId2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6CC1A5-64F9-4800-8559-6B467DED1F1A}"/>
                  </a:ext>
                </a:extLst>
              </p14:cNvPr>
              <p14:cNvContentPartPr/>
              <p14:nvPr/>
            </p14:nvContentPartPr>
            <p14:xfrm>
              <a:off x="594360" y="791640"/>
              <a:ext cx="11126880" cy="409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6CC1A5-64F9-4800-8559-6B467DED1F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00" y="782280"/>
                <a:ext cx="11145600" cy="411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2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19051" y="880427"/>
                <a:ext cx="11328742" cy="937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1" y="880427"/>
                <a:ext cx="11328742" cy="937949"/>
              </a:xfrm>
              <a:prstGeom prst="rect">
                <a:avLst/>
              </a:prstGeom>
              <a:blipFill>
                <a:blip r:embed="rId2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E40F7-8D67-42F2-921D-0CC0FF17FF8A}"/>
                  </a:ext>
                </a:extLst>
              </p14:cNvPr>
              <p14:cNvContentPartPr/>
              <p14:nvPr/>
            </p14:nvContentPartPr>
            <p14:xfrm>
              <a:off x="483840" y="846000"/>
              <a:ext cx="10953000" cy="421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E40F7-8D67-42F2-921D-0CC0FF17FF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480" y="836640"/>
                <a:ext cx="10971720" cy="423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76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5474" y="880427"/>
                <a:ext cx="11990646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4" y="880427"/>
                <a:ext cx="11990646" cy="625364"/>
              </a:xfrm>
              <a:prstGeom prst="rect">
                <a:avLst/>
              </a:prstGeom>
              <a:blipFill>
                <a:blip r:embed="rId2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EA8874-0219-4369-9D2A-16C71E759190}"/>
                  </a:ext>
                </a:extLst>
              </p14:cNvPr>
              <p14:cNvContentPartPr/>
              <p14:nvPr/>
            </p14:nvContentPartPr>
            <p14:xfrm>
              <a:off x="339120" y="732960"/>
              <a:ext cx="11266560" cy="534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EA8874-0219-4369-9D2A-16C71E7591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760" y="723600"/>
                <a:ext cx="11285280" cy="53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915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8654" y="898409"/>
                <a:ext cx="11514691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−10)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54" y="898409"/>
                <a:ext cx="11514691" cy="694806"/>
              </a:xfrm>
              <a:prstGeom prst="rect">
                <a:avLst/>
              </a:prstGeom>
              <a:blipFill>
                <a:blip r:embed="rId2"/>
                <a:stretch>
                  <a:fillRect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EDD1DA-DC7C-44B8-9164-F32DA0EA3BA8}"/>
                  </a:ext>
                </a:extLst>
              </p14:cNvPr>
              <p14:cNvContentPartPr/>
              <p14:nvPr/>
            </p14:nvContentPartPr>
            <p14:xfrm>
              <a:off x="230040" y="794880"/>
              <a:ext cx="11023920" cy="584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EDD1DA-DC7C-44B8-9164-F32DA0EA3B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680" y="785520"/>
                <a:ext cx="11042640" cy="58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88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6922" y="898521"/>
                <a:ext cx="11538155" cy="7642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2" y="898521"/>
                <a:ext cx="11538155" cy="764248"/>
              </a:xfrm>
              <a:prstGeom prst="rect">
                <a:avLst/>
              </a:prstGeom>
              <a:blipFill>
                <a:blip r:embed="rId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B5CBAB-05D3-4378-A221-4CEDAB360DAE}"/>
                  </a:ext>
                </a:extLst>
              </p14:cNvPr>
              <p14:cNvContentPartPr/>
              <p14:nvPr/>
            </p14:nvContentPartPr>
            <p14:xfrm>
              <a:off x="642600" y="821160"/>
              <a:ext cx="10818360" cy="456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B5CBAB-05D3-4378-A221-4CEDAB360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240" y="811800"/>
                <a:ext cx="10837080" cy="45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32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94371" y="77161"/>
            <a:ext cx="6403257" cy="10074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on your 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7426" y="1197283"/>
                <a:ext cx="12024574" cy="5857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3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6" y="1197283"/>
                <a:ext cx="12024574" cy="5857757"/>
              </a:xfrm>
              <a:prstGeom prst="rect">
                <a:avLst/>
              </a:prstGeom>
              <a:blipFill>
                <a:blip r:embed="rId2"/>
                <a:stretch>
                  <a:fillRect l="-2179" t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00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4013" y="0"/>
            <a:ext cx="7823973" cy="1081823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 SUBTRACTION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EF507-1E61-4149-9C40-E93FC000139D}"/>
              </a:ext>
            </a:extLst>
          </p:cNvPr>
          <p:cNvSpPr txBox="1"/>
          <p:nvPr/>
        </p:nvSpPr>
        <p:spPr>
          <a:xfrm>
            <a:off x="393369" y="1096988"/>
            <a:ext cx="1157997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Change         to a          and Change Signs in Second</a:t>
            </a:r>
          </a:p>
          <a:p>
            <a:pPr marL="342900" indent="-342900">
              <a:buFont typeface="+mj-lt"/>
              <a:buAutoNum type="arabicPeriod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Parenthesis (Distribute the Negative Sign)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 Like-Terms and Circle Terms without a Match</a:t>
            </a:r>
          </a:p>
          <a:p>
            <a:pPr marL="342900" indent="-342900">
              <a:buFont typeface="+mj-lt"/>
              <a:buAutoNum type="arabicPeriod" startAt="2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Combine Like-Terms</a:t>
            </a:r>
          </a:p>
          <a:p>
            <a:pPr marL="342900" indent="-342900">
              <a:buFont typeface="+mj-lt"/>
              <a:buAutoNum type="arabicPeriod" startAt="2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Put Simplified Terms in Descending Order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Red Minus sign">
                <a:extLst>
                  <a:ext uri="{FF2B5EF4-FFF2-40B4-BE49-F238E27FC236}">
                    <a16:creationId xmlns:a16="http://schemas.microsoft.com/office/drawing/2014/main" id="{EACDDE48-7244-4AEF-AB3E-BC112F6FE8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0941515"/>
                  </p:ext>
                </p:extLst>
              </p:nvPr>
            </p:nvGraphicFramePr>
            <p:xfrm>
              <a:off x="2882318" y="1264707"/>
              <a:ext cx="848838" cy="41281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48838" cy="412818"/>
                    </a:xfrm>
                    <a:prstGeom prst="rect">
                      <a:avLst/>
                    </a:prstGeom>
                  </am3d:spPr>
                  <am3d:camera>
                    <am3d:pos x="0" y="0" z="4902187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685389" d="1000000"/>
                    <am3d:preTrans dx="-2441" dy="-2361436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1800000" az="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64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Red Minus sign">
                <a:extLst>
                  <a:ext uri="{FF2B5EF4-FFF2-40B4-BE49-F238E27FC236}">
                    <a16:creationId xmlns:a16="http://schemas.microsoft.com/office/drawing/2014/main" id="{EACDDE48-7244-4AEF-AB3E-BC112F6FE8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2318" y="1264707"/>
                <a:ext cx="848838" cy="41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Red Plus sign">
                <a:extLst>
                  <a:ext uri="{FF2B5EF4-FFF2-40B4-BE49-F238E27FC236}">
                    <a16:creationId xmlns:a16="http://schemas.microsoft.com/office/drawing/2014/main" id="{62F3E8D1-B28B-4F9D-BA74-CB9285AB0D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5990296"/>
                  </p:ext>
                </p:extLst>
              </p:nvPr>
            </p:nvGraphicFramePr>
            <p:xfrm>
              <a:off x="4645781" y="1042208"/>
              <a:ext cx="878098" cy="83797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878098" cy="837977"/>
                    </a:xfrm>
                    <a:prstGeom prst="rect">
                      <a:avLst/>
                    </a:prstGeom>
                  </am3d:spPr>
                  <am3d:camera>
                    <am3d:pos x="0" y="0" z="665945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1293" d="1000000"/>
                    <am3d:preTrans dx="39466" dy="-17999980" dz="144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-1800000" az="-6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2188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Red Plus sign">
                <a:extLst>
                  <a:ext uri="{FF2B5EF4-FFF2-40B4-BE49-F238E27FC236}">
                    <a16:creationId xmlns:a16="http://schemas.microsoft.com/office/drawing/2014/main" id="{62F3E8D1-B28B-4F9D-BA74-CB9285AB0D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5781" y="1042208"/>
                <a:ext cx="878098" cy="8379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9330" y="1029640"/>
                <a:ext cx="1193292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6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6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6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n-US" sz="6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6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6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" y="1029640"/>
                <a:ext cx="11932920" cy="923330"/>
              </a:xfrm>
              <a:prstGeom prst="rect">
                <a:avLst/>
              </a:prstGeom>
              <a:blipFill>
                <a:blip r:embed="rId2"/>
                <a:stretch>
                  <a:fillRect b="-19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09330" y="32799"/>
            <a:ext cx="3356113" cy="9968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4BB61B-5741-48C0-A4BF-1D21F3CFABC2}"/>
                  </a:ext>
                </a:extLst>
              </p14:cNvPr>
              <p14:cNvContentPartPr/>
              <p14:nvPr/>
            </p14:nvContentPartPr>
            <p14:xfrm>
              <a:off x="330120" y="6120"/>
              <a:ext cx="11206800" cy="5457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4BB61B-5741-48C0-A4BF-1D21F3CFAB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760" y="-3240"/>
                <a:ext cx="11225520" cy="54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33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112834"/>
                <a:ext cx="121920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−(−4</m:t>
                      </m:r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40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4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12834"/>
                <a:ext cx="12192000" cy="615553"/>
              </a:xfrm>
              <a:prstGeom prst="rect">
                <a:avLst/>
              </a:prstGeom>
              <a:blipFill>
                <a:blip r:embed="rId2"/>
                <a:stretch>
                  <a:fillRect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62340" y="134215"/>
            <a:ext cx="3435626" cy="9786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351005-030B-41E1-8F38-E5D64D1575FB}"/>
                  </a:ext>
                </a:extLst>
              </p14:cNvPr>
              <p14:cNvContentPartPr/>
              <p14:nvPr/>
            </p14:nvContentPartPr>
            <p14:xfrm>
              <a:off x="414000" y="315360"/>
              <a:ext cx="11248920" cy="523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351005-030B-41E1-8F38-E5D64D1575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40" y="306000"/>
                <a:ext cx="11267640" cy="52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75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1091456"/>
                <a:ext cx="12192000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54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−(2</m:t>
                      </m:r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1456"/>
                <a:ext cx="12192000" cy="830997"/>
              </a:xfrm>
              <a:prstGeom prst="rect">
                <a:avLst/>
              </a:prstGeom>
              <a:blipFill>
                <a:blip r:embed="rId2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09330" y="99585"/>
            <a:ext cx="3329609" cy="9918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39FD84-6A51-408F-8A78-0230074BE817}"/>
                  </a:ext>
                </a:extLst>
              </p14:cNvPr>
              <p14:cNvContentPartPr/>
              <p14:nvPr/>
            </p14:nvContentPartPr>
            <p14:xfrm>
              <a:off x="307440" y="274680"/>
              <a:ext cx="11606760" cy="4466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39FD84-6A51-408F-8A78-0230074BE8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80" y="265320"/>
                <a:ext cx="11625480" cy="44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0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A157-44E9-45D8-8187-6915B9B2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40" y="690880"/>
            <a:ext cx="4013200" cy="1209040"/>
          </a:xfrm>
        </p:spPr>
        <p:txBody>
          <a:bodyPr/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99C1D-91A8-4BA2-A8EC-AB7FAED37055}"/>
              </a:ext>
            </a:extLst>
          </p:cNvPr>
          <p:cNvSpPr txBox="1"/>
          <p:nvPr/>
        </p:nvSpPr>
        <p:spPr>
          <a:xfrm>
            <a:off x="1163320" y="189992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classify polynomials by number of terms and by degree.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add and subtract polynomials.</a:t>
            </a:r>
          </a:p>
        </p:txBody>
      </p:sp>
    </p:spTree>
    <p:extLst>
      <p:ext uri="{BB962C8B-B14F-4D97-AF65-F5344CB8AC3E}">
        <p14:creationId xmlns:p14="http://schemas.microsoft.com/office/powerpoint/2010/main" val="74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1624" y="189803"/>
            <a:ext cx="11269981" cy="1456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out the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7426" y="1646070"/>
                <a:ext cx="12024574" cy="4919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Rate Yourself +, -, or o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6" y="1646070"/>
                <a:ext cx="12024574" cy="4919232"/>
              </a:xfrm>
              <a:prstGeom prst="rect">
                <a:avLst/>
              </a:prstGeom>
              <a:blipFill rotWithShape="1">
                <a:blip r:embed="rId2"/>
                <a:stretch>
                  <a:fillRect l="-2129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79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46832" y="79058"/>
            <a:ext cx="6898335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Polynomials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598911"/>
              </p:ext>
            </p:extLst>
          </p:nvPr>
        </p:nvGraphicFramePr>
        <p:xfrm>
          <a:off x="2193924" y="1222058"/>
          <a:ext cx="7804149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# 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Monomial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Binomial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Trinomial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Polynomial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C9DF75-BBA3-40A9-8D51-5BB2EF526FD7}"/>
                  </a:ext>
                </a:extLst>
              </p14:cNvPr>
              <p14:cNvContentPartPr/>
              <p14:nvPr/>
            </p14:nvContentPartPr>
            <p14:xfrm>
              <a:off x="4950360" y="2341440"/>
              <a:ext cx="4726080" cy="332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C9DF75-BBA3-40A9-8D51-5BB2EF526F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1000" y="2332080"/>
                <a:ext cx="4744800" cy="33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903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6129" y="132430"/>
            <a:ext cx="5019741" cy="1109904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7194" y="1475664"/>
            <a:ext cx="5019741" cy="18035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Same Variable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Same Exponent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32359F-7374-4C8C-A346-74D82005FDA7}"/>
                  </a:ext>
                </a:extLst>
              </p14:cNvPr>
              <p14:cNvContentPartPr/>
              <p14:nvPr/>
            </p14:nvContentPartPr>
            <p14:xfrm>
              <a:off x="3368160" y="2856240"/>
              <a:ext cx="6991560" cy="344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32359F-7374-4C8C-A346-74D82005FD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8800" y="2846880"/>
                <a:ext cx="7010280" cy="34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516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0551" y="201798"/>
            <a:ext cx="10866437" cy="1017073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Degree: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Largest Exponent on Polynomial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90551" y="1809509"/>
                <a:ext cx="3646169" cy="402233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90551" y="1809509"/>
                <a:ext cx="3646169" cy="40223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DF9EB0-EC45-48D2-810B-E12E7444BA92}"/>
                  </a:ext>
                </a:extLst>
              </p14:cNvPr>
              <p14:cNvContentPartPr/>
              <p14:nvPr/>
            </p14:nvContentPartPr>
            <p14:xfrm>
              <a:off x="2374920" y="1621440"/>
              <a:ext cx="2997720" cy="4517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DF9EB0-EC45-48D2-810B-E12E7444BA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560" y="1612080"/>
                <a:ext cx="3016440" cy="45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92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7506" y="163960"/>
            <a:ext cx="9436987" cy="833011"/>
          </a:xfrm>
        </p:spPr>
        <p:txBody>
          <a:bodyPr>
            <a:no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Order: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Highest Degree First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65760" y="1474197"/>
                <a:ext cx="10131425" cy="36480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5760" y="1474197"/>
                <a:ext cx="10131425" cy="3648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1C8996-13C8-4204-9430-421EBDCF06C8}"/>
                  </a:ext>
                </a:extLst>
              </p14:cNvPr>
              <p14:cNvContentPartPr/>
              <p14:nvPr/>
            </p14:nvContentPartPr>
            <p14:xfrm>
              <a:off x="854640" y="2198160"/>
              <a:ext cx="8732880" cy="415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1C8996-13C8-4204-9430-421EBDCF06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280" y="2188800"/>
                <a:ext cx="8751600" cy="41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682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320" y="112526"/>
            <a:ext cx="5215233" cy="954274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Order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82881" y="1066800"/>
                <a:ext cx="6228080" cy="42322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−8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−8</m:t>
                    </m:r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82881" y="1066800"/>
                <a:ext cx="6228080" cy="42322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820EC1-8D9E-43CC-94E2-5CEAAE6F136A}"/>
                  </a:ext>
                </a:extLst>
              </p14:cNvPr>
              <p14:cNvContentPartPr/>
              <p14:nvPr/>
            </p14:nvContentPartPr>
            <p14:xfrm>
              <a:off x="574200" y="1760040"/>
              <a:ext cx="9487080" cy="414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820EC1-8D9E-43CC-94E2-5CEAAE6F13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840" y="1750680"/>
                <a:ext cx="9505800" cy="41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17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1140" y="0"/>
            <a:ext cx="6649720" cy="1081823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POLYNOMIAL ADDITION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EF507-1E61-4149-9C40-E93FC000139D}"/>
              </a:ext>
            </a:extLst>
          </p:cNvPr>
          <p:cNvSpPr txBox="1"/>
          <p:nvPr/>
        </p:nvSpPr>
        <p:spPr>
          <a:xfrm>
            <a:off x="340360" y="1843950"/>
            <a:ext cx="11511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Stack Like-Terms and Circle Terms without a Match</a:t>
            </a:r>
          </a:p>
          <a:p>
            <a:pPr marL="342900" indent="-342900">
              <a:buFont typeface="+mj-lt"/>
              <a:buAutoNum type="arabicPeriod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Combine Like-Terms</a:t>
            </a:r>
          </a:p>
          <a:p>
            <a:pPr marL="342900" indent="-342900">
              <a:buFont typeface="+mj-lt"/>
              <a:buAutoNum type="arabicPeriod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 Simplified Terms in Descending Order </a:t>
            </a:r>
          </a:p>
        </p:txBody>
      </p:sp>
    </p:spTree>
    <p:extLst>
      <p:ext uri="{BB962C8B-B14F-4D97-AF65-F5344CB8AC3E}">
        <p14:creationId xmlns:p14="http://schemas.microsoft.com/office/powerpoint/2010/main" val="135858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81" y="49430"/>
            <a:ext cx="3103880" cy="830997"/>
          </a:xfrm>
        </p:spPr>
        <p:txBody>
          <a:bodyPr>
            <a:norm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87978" y="880427"/>
                <a:ext cx="104833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78" y="880427"/>
                <a:ext cx="10483383" cy="830997"/>
              </a:xfrm>
              <a:prstGeom prst="rect">
                <a:avLst/>
              </a:prstGeom>
              <a:blipFill>
                <a:blip r:embed="rId2"/>
                <a:stretch>
                  <a:fillRect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0BADAE-C929-4568-85AA-E1B4FCDD3FE8}"/>
                  </a:ext>
                </a:extLst>
              </p14:cNvPr>
              <p14:cNvContentPartPr/>
              <p14:nvPr/>
            </p14:nvContentPartPr>
            <p14:xfrm>
              <a:off x="1158120" y="941760"/>
              <a:ext cx="10252080" cy="462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0BADAE-C929-4568-85AA-E1B4FCDD3F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760" y="932400"/>
                <a:ext cx="10270800" cy="46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8476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355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Retrospect</vt:lpstr>
      <vt:lpstr>Polynomials</vt:lpstr>
      <vt:lpstr>Objectives</vt:lpstr>
      <vt:lpstr>PowerPoint Presentation</vt:lpstr>
      <vt:lpstr>Like Terms</vt:lpstr>
      <vt:lpstr>Degree: Largest Exponent on Polynomial</vt:lpstr>
      <vt:lpstr>Descending Order: Highest Degree First</vt:lpstr>
      <vt:lpstr>Descending Order:</vt:lpstr>
      <vt:lpstr>POLYNOMIAL ADDITION</vt:lpstr>
      <vt:lpstr>Example 1</vt:lpstr>
      <vt:lpstr>Example 2</vt:lpstr>
      <vt:lpstr>Example 3</vt:lpstr>
      <vt:lpstr>Example 4</vt:lpstr>
      <vt:lpstr>Example 5</vt:lpstr>
      <vt:lpstr>Example 6</vt:lpstr>
      <vt:lpstr>PowerPoint Presentation</vt:lpstr>
      <vt:lpstr>POLYNOMIAL SUBTRACTION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Polynomials</dc:title>
  <dc:creator>Michael Kuniega</dc:creator>
  <cp:lastModifiedBy>Michael Kuniega</cp:lastModifiedBy>
  <cp:revision>6</cp:revision>
  <dcterms:created xsi:type="dcterms:W3CDTF">2019-11-03T15:13:40Z</dcterms:created>
  <dcterms:modified xsi:type="dcterms:W3CDTF">2019-11-03T16:24:32Z</dcterms:modified>
</cp:coreProperties>
</file>